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73" r:id="rId9"/>
    <p:sldId id="274" r:id="rId10"/>
    <p:sldId id="283" r:id="rId11"/>
    <p:sldId id="272" r:id="rId12"/>
    <p:sldId id="276" r:id="rId13"/>
    <p:sldId id="285" r:id="rId14"/>
    <p:sldId id="282" r:id="rId15"/>
    <p:sldId id="284" r:id="rId16"/>
    <p:sldId id="277" r:id="rId17"/>
    <p:sldId id="279" r:id="rId18"/>
    <p:sldId id="286" r:id="rId19"/>
    <p:sldId id="280" r:id="rId20"/>
    <p:sldId id="291" r:id="rId21"/>
    <p:sldId id="281" r:id="rId22"/>
    <p:sldId id="287" r:id="rId23"/>
    <p:sldId id="278" r:id="rId24"/>
    <p:sldId id="292" r:id="rId25"/>
    <p:sldId id="293" r:id="rId26"/>
    <p:sldId id="295" r:id="rId27"/>
    <p:sldId id="294" r:id="rId28"/>
    <p:sldId id="296" r:id="rId29"/>
    <p:sldId id="297" r:id="rId30"/>
    <p:sldId id="263" r:id="rId31"/>
    <p:sldId id="298" r:id="rId32"/>
    <p:sldId id="299" r:id="rId33"/>
    <p:sldId id="300" r:id="rId34"/>
    <p:sldId id="264" r:id="rId35"/>
    <p:sldId id="301" r:id="rId36"/>
    <p:sldId id="265" r:id="rId37"/>
    <p:sldId id="302" r:id="rId38"/>
    <p:sldId id="266" r:id="rId39"/>
    <p:sldId id="303" r:id="rId40"/>
    <p:sldId id="267" r:id="rId41"/>
    <p:sldId id="268" r:id="rId42"/>
    <p:sldId id="26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4" autoAdjust="0"/>
    <p:restoredTop sz="93955" autoAdjust="0"/>
  </p:normalViewPr>
  <p:slideViewPr>
    <p:cSldViewPr snapToGrid="0">
      <p:cViewPr varScale="1">
        <p:scale>
          <a:sx n="47" d="100"/>
          <a:sy n="47" d="100"/>
        </p:scale>
        <p:origin x="48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1F2EE-BF79-422E-9910-192D710F9E4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36D0D98-F5DD-4F0A-9278-C1215E44FE79}">
      <dgm:prSet phldrT="[텍스트]"/>
      <dgm:spPr/>
      <dgm:t>
        <a:bodyPr/>
        <a:lstStyle/>
        <a:p>
          <a:pPr latinLnBrk="1"/>
          <a:r>
            <a:rPr lang="ko-KR" altLang="en-US" dirty="0" smtClean="0"/>
            <a:t>기획 배경</a:t>
          </a:r>
          <a:endParaRPr lang="ko-KR" altLang="en-US" dirty="0"/>
        </a:p>
      </dgm:t>
    </dgm:pt>
    <dgm:pt modelId="{22F4DF13-A6B8-4503-9F3C-C1F19A3AFA0F}" type="parTrans" cxnId="{59CB2FE6-6979-4BB9-B06C-86D353E6ADA6}">
      <dgm:prSet/>
      <dgm:spPr/>
      <dgm:t>
        <a:bodyPr/>
        <a:lstStyle/>
        <a:p>
          <a:pPr latinLnBrk="1"/>
          <a:endParaRPr lang="ko-KR" altLang="en-US"/>
        </a:p>
      </dgm:t>
    </dgm:pt>
    <dgm:pt modelId="{D0483497-AF86-455B-86E2-B6BAF56E3C60}" type="sibTrans" cxnId="{59CB2FE6-6979-4BB9-B06C-86D353E6ADA6}">
      <dgm:prSet/>
      <dgm:spPr/>
      <dgm:t>
        <a:bodyPr/>
        <a:lstStyle/>
        <a:p>
          <a:pPr latinLnBrk="1"/>
          <a:endParaRPr lang="ko-KR" altLang="en-US"/>
        </a:p>
      </dgm:t>
    </dgm:pt>
    <dgm:pt modelId="{52E2D5EB-8554-4157-AD86-FD07C407B126}">
      <dgm:prSet phldrT="[텍스트]" custT="1"/>
      <dgm:spPr/>
      <dgm:t>
        <a:bodyPr/>
        <a:lstStyle/>
        <a:p>
          <a:pPr latinLnBrk="1"/>
          <a:r>
            <a:rPr lang="en-US" altLang="en-US" sz="1400" dirty="0" smtClean="0">
              <a:latin typeface="+mn-ea"/>
              <a:ea typeface="+mn-ea"/>
            </a:rPr>
            <a:t>2030</a:t>
          </a:r>
          <a:r>
            <a:rPr lang="ko-KR" altLang="en-US" sz="1400" dirty="0" smtClean="0">
              <a:latin typeface="+mn-ea"/>
              <a:ea typeface="+mn-ea"/>
            </a:rPr>
            <a:t>세대의 액티브 </a:t>
          </a:r>
          <a:r>
            <a:rPr lang="ko-KR" altLang="en-US" sz="1400" dirty="0" err="1" smtClean="0">
              <a:latin typeface="+mn-ea"/>
              <a:ea typeface="+mn-ea"/>
            </a:rPr>
            <a:t>캐쥬얼</a:t>
          </a:r>
          <a:r>
            <a:rPr lang="ko-KR" altLang="en-US" sz="1400" dirty="0" smtClean="0">
              <a:latin typeface="+mn-ea"/>
              <a:ea typeface="+mn-ea"/>
            </a:rPr>
            <a:t> 브랜드 </a:t>
          </a:r>
          <a:r>
            <a:rPr lang="en-US" altLang="ko-KR" sz="1400" dirty="0" smtClean="0">
              <a:latin typeface="+mn-ea"/>
              <a:ea typeface="+mn-ea"/>
            </a:rPr>
            <a:t>“</a:t>
          </a:r>
          <a:r>
            <a:rPr lang="ko-KR" altLang="en-US" sz="1400" dirty="0" err="1" smtClean="0">
              <a:latin typeface="+mn-ea"/>
              <a:ea typeface="+mn-ea"/>
            </a:rPr>
            <a:t>에버파워</a:t>
          </a:r>
          <a:r>
            <a:rPr lang="en-US" altLang="ko-KR" sz="1400" dirty="0" smtClean="0">
              <a:latin typeface="+mn-ea"/>
              <a:ea typeface="+mn-ea"/>
            </a:rPr>
            <a:t>”</a:t>
          </a:r>
          <a:r>
            <a:rPr lang="ko-KR" altLang="en-US" sz="1400" dirty="0" smtClean="0">
              <a:latin typeface="+mn-ea"/>
              <a:ea typeface="+mn-ea"/>
            </a:rPr>
            <a:t> 런칭</a:t>
          </a:r>
          <a:endParaRPr lang="ko-KR" altLang="en-US" sz="1400" dirty="0">
            <a:latin typeface="+mn-ea"/>
            <a:ea typeface="+mn-ea"/>
          </a:endParaRPr>
        </a:p>
      </dgm:t>
    </dgm:pt>
    <dgm:pt modelId="{3E320571-8CE8-4FD1-B6F4-73EE46BAF4C9}" type="parTrans" cxnId="{BCEBCBD3-4564-4BD1-A8B1-4F2EE62EB8F6}">
      <dgm:prSet/>
      <dgm:spPr/>
      <dgm:t>
        <a:bodyPr/>
        <a:lstStyle/>
        <a:p>
          <a:pPr latinLnBrk="1"/>
          <a:endParaRPr lang="ko-KR" altLang="en-US"/>
        </a:p>
      </dgm:t>
    </dgm:pt>
    <dgm:pt modelId="{40CAFBB3-50B3-4C2A-9ADE-D1941C897DA2}" type="sibTrans" cxnId="{BCEBCBD3-4564-4BD1-A8B1-4F2EE62EB8F6}">
      <dgm:prSet/>
      <dgm:spPr/>
      <dgm:t>
        <a:bodyPr/>
        <a:lstStyle/>
        <a:p>
          <a:pPr latinLnBrk="1"/>
          <a:endParaRPr lang="ko-KR" altLang="en-US"/>
        </a:p>
      </dgm:t>
    </dgm:pt>
    <dgm:pt modelId="{3EEBAFF0-5ED2-4D79-A377-40AD12DF0538}">
      <dgm:prSet phldrT="[텍스트]"/>
      <dgm:spPr/>
      <dgm:t>
        <a:bodyPr/>
        <a:lstStyle/>
        <a:p>
          <a:pPr latinLnBrk="1"/>
          <a:r>
            <a:rPr lang="ko-KR" altLang="en-US" dirty="0" smtClean="0"/>
            <a:t>기획 목적</a:t>
          </a:r>
          <a:endParaRPr lang="ko-KR" altLang="en-US" dirty="0"/>
        </a:p>
      </dgm:t>
    </dgm:pt>
    <dgm:pt modelId="{8833D5E4-567F-4AD9-A040-508CA038022E}" type="parTrans" cxnId="{116FB1F2-2E49-41D8-9505-AAA5703DB382}">
      <dgm:prSet/>
      <dgm:spPr/>
      <dgm:t>
        <a:bodyPr/>
        <a:lstStyle/>
        <a:p>
          <a:pPr latinLnBrk="1"/>
          <a:endParaRPr lang="ko-KR" altLang="en-US"/>
        </a:p>
      </dgm:t>
    </dgm:pt>
    <dgm:pt modelId="{68B1B160-0C86-4934-AC2B-3C4AC5B2E06F}" type="sibTrans" cxnId="{116FB1F2-2E49-41D8-9505-AAA5703DB382}">
      <dgm:prSet/>
      <dgm:spPr/>
      <dgm:t>
        <a:bodyPr/>
        <a:lstStyle/>
        <a:p>
          <a:pPr latinLnBrk="1"/>
          <a:endParaRPr lang="ko-KR" altLang="en-US"/>
        </a:p>
      </dgm:t>
    </dgm:pt>
    <dgm:pt modelId="{4662A3BE-FFC8-470A-A32D-7E5672C4D122}">
      <dgm:prSet phldrT="[텍스트]" custT="1"/>
      <dgm:spPr/>
      <dgm:t>
        <a:bodyPr/>
        <a:lstStyle/>
        <a:p>
          <a:pPr latinLnBrk="1"/>
          <a:r>
            <a:rPr lang="en-US" altLang="en-US" sz="1400" dirty="0" smtClean="0">
              <a:latin typeface="+mn-ea"/>
              <a:ea typeface="+mn-ea"/>
            </a:rPr>
            <a:t>2030</a:t>
          </a:r>
          <a:r>
            <a:rPr lang="ko-KR" altLang="en-US" sz="1400" dirty="0" smtClean="0">
              <a:latin typeface="+mn-ea"/>
              <a:ea typeface="+mn-ea"/>
            </a:rPr>
            <a:t>세대 사용자가 쇼핑하기 편리한 웹</a:t>
          </a:r>
          <a:r>
            <a:rPr lang="en-US" altLang="en-US" sz="1400" dirty="0" smtClean="0">
              <a:latin typeface="+mn-ea"/>
              <a:ea typeface="+mn-ea"/>
            </a:rPr>
            <a:t>/</a:t>
          </a:r>
          <a:r>
            <a:rPr lang="ko-KR" altLang="en-US" sz="1400" dirty="0" smtClean="0">
              <a:latin typeface="+mn-ea"/>
              <a:ea typeface="+mn-ea"/>
            </a:rPr>
            <a:t>모바일 환경 구축</a:t>
          </a:r>
          <a:endParaRPr lang="ko-KR" altLang="en-US" sz="1400" dirty="0">
            <a:latin typeface="+mn-ea"/>
            <a:ea typeface="+mn-ea"/>
          </a:endParaRPr>
        </a:p>
      </dgm:t>
    </dgm:pt>
    <dgm:pt modelId="{1B7FB718-823E-4EE3-8AC7-88859F3189B2}" type="parTrans" cxnId="{9598486C-2360-416C-9752-6D5AE33BB4DF}">
      <dgm:prSet/>
      <dgm:spPr/>
      <dgm:t>
        <a:bodyPr/>
        <a:lstStyle/>
        <a:p>
          <a:pPr latinLnBrk="1"/>
          <a:endParaRPr lang="ko-KR" altLang="en-US"/>
        </a:p>
      </dgm:t>
    </dgm:pt>
    <dgm:pt modelId="{3559F0C7-0E67-412C-9D8A-EC4272437FFA}" type="sibTrans" cxnId="{9598486C-2360-416C-9752-6D5AE33BB4DF}">
      <dgm:prSet/>
      <dgm:spPr/>
      <dgm:t>
        <a:bodyPr/>
        <a:lstStyle/>
        <a:p>
          <a:pPr latinLnBrk="1"/>
          <a:endParaRPr lang="ko-KR" altLang="en-US"/>
        </a:p>
      </dgm:t>
    </dgm:pt>
    <dgm:pt modelId="{8C36247A-B990-47F3-8155-980AFF6D465F}">
      <dgm:prSet phldrT="[텍스트]"/>
      <dgm:spPr/>
      <dgm:t>
        <a:bodyPr/>
        <a:lstStyle/>
        <a:p>
          <a:pPr latinLnBrk="1"/>
          <a:r>
            <a:rPr lang="ko-KR" altLang="en-US" dirty="0" smtClean="0"/>
            <a:t>주요기능</a:t>
          </a:r>
          <a:endParaRPr lang="ko-KR" altLang="en-US" dirty="0"/>
        </a:p>
      </dgm:t>
    </dgm:pt>
    <dgm:pt modelId="{EB1318CC-3AB9-455C-9FB1-A4A27777936F}" type="parTrans" cxnId="{9E7F4E1B-265F-4062-939F-06FF5DD795C7}">
      <dgm:prSet/>
      <dgm:spPr/>
      <dgm:t>
        <a:bodyPr/>
        <a:lstStyle/>
        <a:p>
          <a:pPr latinLnBrk="1"/>
          <a:endParaRPr lang="ko-KR" altLang="en-US"/>
        </a:p>
      </dgm:t>
    </dgm:pt>
    <dgm:pt modelId="{91485327-6D15-465F-86ED-1EB5A4F9BD21}" type="sibTrans" cxnId="{9E7F4E1B-265F-4062-939F-06FF5DD795C7}">
      <dgm:prSet/>
      <dgm:spPr/>
      <dgm:t>
        <a:bodyPr/>
        <a:lstStyle/>
        <a:p>
          <a:pPr latinLnBrk="1"/>
          <a:endParaRPr lang="ko-KR" altLang="en-US"/>
        </a:p>
      </dgm:t>
    </dgm:pt>
    <dgm:pt modelId="{0FB90530-19B7-47CF-9C2C-1BCE44A6B6DA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+mn-ea"/>
              <a:ea typeface="+mn-ea"/>
            </a:rPr>
            <a:t>제품 탐색 </a:t>
          </a:r>
          <a:r>
            <a:rPr lang="en-US" altLang="en-US" sz="1400" dirty="0" smtClean="0">
              <a:latin typeface="+mn-ea"/>
              <a:ea typeface="+mn-ea"/>
            </a:rPr>
            <a:t>- </a:t>
          </a:r>
          <a:r>
            <a:rPr lang="ko-KR" altLang="en-US" sz="1400" dirty="0" smtClean="0">
              <a:latin typeface="+mn-ea"/>
              <a:ea typeface="+mn-ea"/>
            </a:rPr>
            <a:t>다양한 카테고리와 필터 기능</a:t>
          </a:r>
          <a:endParaRPr lang="ko-KR" altLang="en-US" sz="1400" dirty="0">
            <a:latin typeface="+mn-ea"/>
            <a:ea typeface="+mn-ea"/>
          </a:endParaRPr>
        </a:p>
      </dgm:t>
    </dgm:pt>
    <dgm:pt modelId="{58DCC28C-60FD-4BF6-8E0E-C57FE35BD0F6}" type="parTrans" cxnId="{F5AD57FD-B6D1-4FA5-B001-E3D82408C3E6}">
      <dgm:prSet/>
      <dgm:spPr/>
      <dgm:t>
        <a:bodyPr/>
        <a:lstStyle/>
        <a:p>
          <a:pPr latinLnBrk="1"/>
          <a:endParaRPr lang="ko-KR" altLang="en-US"/>
        </a:p>
      </dgm:t>
    </dgm:pt>
    <dgm:pt modelId="{D7368871-C161-43E1-8704-4401CF2126D0}" type="sibTrans" cxnId="{F5AD57FD-B6D1-4FA5-B001-E3D82408C3E6}">
      <dgm:prSet/>
      <dgm:spPr/>
      <dgm:t>
        <a:bodyPr/>
        <a:lstStyle/>
        <a:p>
          <a:pPr latinLnBrk="1"/>
          <a:endParaRPr lang="ko-KR" altLang="en-US"/>
        </a:p>
      </dgm:t>
    </dgm:pt>
    <dgm:pt modelId="{947FB61C-8844-479A-93B7-C33A80A51155}">
      <dgm:prSet custT="1"/>
      <dgm:spPr/>
      <dgm:t>
        <a:bodyPr/>
        <a:lstStyle/>
        <a:p>
          <a:pPr latinLnBrk="1"/>
          <a:r>
            <a:rPr lang="ko-KR" altLang="en-US" sz="1400" dirty="0" smtClean="0">
              <a:latin typeface="+mj-ea"/>
              <a:ea typeface="+mj-ea"/>
            </a:rPr>
            <a:t>웹과 모바일 채널에 최적화된 </a:t>
          </a:r>
          <a:r>
            <a:rPr lang="ko-KR" altLang="en-US" sz="1400" dirty="0" err="1" smtClean="0">
              <a:latin typeface="+mj-ea"/>
              <a:ea typeface="+mj-ea"/>
            </a:rPr>
            <a:t>이커머스</a:t>
          </a:r>
          <a:r>
            <a:rPr lang="ko-KR" altLang="en-US" sz="1400" dirty="0" smtClean="0">
              <a:latin typeface="+mj-ea"/>
              <a:ea typeface="+mj-ea"/>
            </a:rPr>
            <a:t> 서비스 환경 제공</a:t>
          </a:r>
          <a:endParaRPr lang="ko-KR" altLang="en-US" sz="1400" dirty="0">
            <a:latin typeface="+mj-ea"/>
            <a:ea typeface="+mj-ea"/>
          </a:endParaRPr>
        </a:p>
      </dgm:t>
    </dgm:pt>
    <dgm:pt modelId="{B88A125B-FC39-4BB7-B96F-965F7E96CEEB}" type="parTrans" cxnId="{2FF7294C-72CD-4F3A-98A8-DD149E54F714}">
      <dgm:prSet/>
      <dgm:spPr/>
      <dgm:t>
        <a:bodyPr/>
        <a:lstStyle/>
        <a:p>
          <a:pPr latinLnBrk="1"/>
          <a:endParaRPr lang="ko-KR" altLang="en-US"/>
        </a:p>
      </dgm:t>
    </dgm:pt>
    <dgm:pt modelId="{590015AC-18FB-45DD-8957-72839C4204C4}" type="sibTrans" cxnId="{2FF7294C-72CD-4F3A-98A8-DD149E54F714}">
      <dgm:prSet/>
      <dgm:spPr/>
      <dgm:t>
        <a:bodyPr/>
        <a:lstStyle/>
        <a:p>
          <a:pPr latinLnBrk="1"/>
          <a:endParaRPr lang="ko-KR" altLang="en-US"/>
        </a:p>
      </dgm:t>
    </dgm:pt>
    <dgm:pt modelId="{4D841915-7D69-448B-B86B-E33B5E8CE962}">
      <dgm:prSet custT="1"/>
      <dgm:spPr/>
      <dgm:t>
        <a:bodyPr/>
        <a:lstStyle/>
        <a:p>
          <a:pPr latinLnBrk="1"/>
          <a:r>
            <a:rPr lang="ko-KR" altLang="en-US" sz="1400" dirty="0" smtClean="0">
              <a:latin typeface="+mn-ea"/>
              <a:ea typeface="+mn-ea"/>
            </a:rPr>
            <a:t>액티브 캐쥬얼 패션을 추구하는 사용자에게 패션 컨텐츠 제공</a:t>
          </a:r>
          <a:endParaRPr lang="ko-KR" altLang="en-US" sz="1400" dirty="0">
            <a:latin typeface="+mn-ea"/>
            <a:ea typeface="+mn-ea"/>
          </a:endParaRPr>
        </a:p>
      </dgm:t>
    </dgm:pt>
    <dgm:pt modelId="{F4EEF788-3C99-4D61-B330-5292289BB2FD}" type="parTrans" cxnId="{FEE876AC-3F8A-4662-99DA-788FC520447E}">
      <dgm:prSet/>
      <dgm:spPr/>
      <dgm:t>
        <a:bodyPr/>
        <a:lstStyle/>
        <a:p>
          <a:pPr latinLnBrk="1"/>
          <a:endParaRPr lang="ko-KR" altLang="en-US"/>
        </a:p>
      </dgm:t>
    </dgm:pt>
    <dgm:pt modelId="{EC7BF08B-53B3-4273-AEF6-ECF9452EFD35}" type="sibTrans" cxnId="{FEE876AC-3F8A-4662-99DA-788FC520447E}">
      <dgm:prSet/>
      <dgm:spPr/>
      <dgm:t>
        <a:bodyPr/>
        <a:lstStyle/>
        <a:p>
          <a:pPr latinLnBrk="1"/>
          <a:endParaRPr lang="ko-KR" altLang="en-US"/>
        </a:p>
      </dgm:t>
    </dgm:pt>
    <dgm:pt modelId="{CBD07523-C98C-4525-817A-0EA6270BB589}">
      <dgm:prSet/>
      <dgm:spPr/>
      <dgm:t>
        <a:bodyPr/>
        <a:lstStyle/>
        <a:p>
          <a:pPr latinLnBrk="1"/>
          <a:r>
            <a:rPr lang="ko-KR" altLang="en-US" dirty="0" smtClean="0"/>
            <a:t>기획 목표</a:t>
          </a:r>
          <a:endParaRPr lang="ko-KR" altLang="en-US" dirty="0"/>
        </a:p>
      </dgm:t>
    </dgm:pt>
    <dgm:pt modelId="{57C6456C-9E88-4335-B4E4-AF78F33BD2C3}" type="sibTrans" cxnId="{A4E02F10-4A4C-49E1-B1FD-35E113E8DBF3}">
      <dgm:prSet/>
      <dgm:spPr/>
      <dgm:t>
        <a:bodyPr/>
        <a:lstStyle/>
        <a:p>
          <a:pPr latinLnBrk="1"/>
          <a:endParaRPr lang="ko-KR" altLang="en-US"/>
        </a:p>
      </dgm:t>
    </dgm:pt>
    <dgm:pt modelId="{28E8D512-C7F3-444A-A812-393F2A2BCF54}" type="parTrans" cxnId="{A4E02F10-4A4C-49E1-B1FD-35E113E8DBF3}">
      <dgm:prSet/>
      <dgm:spPr/>
      <dgm:t>
        <a:bodyPr/>
        <a:lstStyle/>
        <a:p>
          <a:pPr latinLnBrk="1"/>
          <a:endParaRPr lang="ko-KR" altLang="en-US"/>
        </a:p>
      </dgm:t>
    </dgm:pt>
    <dgm:pt modelId="{B925B9B6-EE88-4198-8D6F-1F7C8D2C7BF0}">
      <dgm:prSet custT="1"/>
      <dgm:spPr/>
      <dgm:t>
        <a:bodyPr/>
        <a:lstStyle/>
        <a:p>
          <a:pPr latinLnBrk="1"/>
          <a:r>
            <a:rPr lang="ko-KR" altLang="en-US" sz="1400" dirty="0" smtClean="0">
              <a:latin typeface="+mj-ea"/>
              <a:ea typeface="+mj-ea"/>
            </a:rPr>
            <a:t>액티브 </a:t>
          </a:r>
          <a:r>
            <a:rPr lang="ko-KR" altLang="en-US" sz="1400" dirty="0" err="1" smtClean="0">
              <a:latin typeface="+mj-ea"/>
              <a:ea typeface="+mj-ea"/>
            </a:rPr>
            <a:t>캐쥬얼</a:t>
          </a:r>
          <a:r>
            <a:rPr lang="ko-KR" altLang="en-US" sz="1400" dirty="0" smtClean="0">
              <a:latin typeface="+mj-ea"/>
              <a:ea typeface="+mj-ea"/>
            </a:rPr>
            <a:t> 브랜드 </a:t>
          </a:r>
          <a:r>
            <a:rPr lang="en-US" altLang="ko-KR" sz="1400" dirty="0" smtClean="0">
              <a:latin typeface="+mj-ea"/>
              <a:ea typeface="+mj-ea"/>
            </a:rPr>
            <a:t>“</a:t>
          </a:r>
          <a:r>
            <a:rPr lang="ko-KR" altLang="en-US" sz="1400" dirty="0" err="1" smtClean="0">
              <a:latin typeface="+mj-ea"/>
              <a:ea typeface="+mj-ea"/>
            </a:rPr>
            <a:t>에버파워</a:t>
          </a:r>
          <a:r>
            <a:rPr lang="en-US" altLang="ko-KR" sz="1400" dirty="0" smtClean="0">
              <a:latin typeface="+mj-ea"/>
              <a:ea typeface="+mj-ea"/>
            </a:rPr>
            <a:t>”</a:t>
          </a:r>
          <a:r>
            <a:rPr lang="ko-KR" altLang="en-US" sz="1400" dirty="0" smtClean="0">
              <a:latin typeface="+mj-ea"/>
              <a:ea typeface="+mj-ea"/>
            </a:rPr>
            <a:t>의 다양한 제품라인 쇼핑경험 제공</a:t>
          </a:r>
          <a:endParaRPr lang="ko-KR" altLang="en-US" sz="1400" dirty="0">
            <a:latin typeface="+mj-ea"/>
            <a:ea typeface="+mj-ea"/>
          </a:endParaRPr>
        </a:p>
      </dgm:t>
    </dgm:pt>
    <dgm:pt modelId="{4FE82848-D120-4B73-A471-168A57F2D3A5}" type="parTrans" cxnId="{74C0B4C2-361F-460B-AA7B-489100ED4064}">
      <dgm:prSet/>
      <dgm:spPr/>
      <dgm:t>
        <a:bodyPr/>
        <a:lstStyle/>
        <a:p>
          <a:pPr latinLnBrk="1"/>
          <a:endParaRPr lang="ko-KR" altLang="en-US"/>
        </a:p>
      </dgm:t>
    </dgm:pt>
    <dgm:pt modelId="{61A2B289-CB42-495B-A255-8DF084115EF9}" type="sibTrans" cxnId="{74C0B4C2-361F-460B-AA7B-489100ED4064}">
      <dgm:prSet/>
      <dgm:spPr/>
      <dgm:t>
        <a:bodyPr/>
        <a:lstStyle/>
        <a:p>
          <a:pPr latinLnBrk="1"/>
          <a:endParaRPr lang="ko-KR" altLang="en-US"/>
        </a:p>
      </dgm:t>
    </dgm:pt>
    <dgm:pt modelId="{B3BA27C3-090A-42C5-B3B4-57F09D7C62DD}">
      <dgm:prSet custT="1"/>
      <dgm:spPr/>
      <dgm:t>
        <a:bodyPr/>
        <a:lstStyle/>
        <a:p>
          <a:pPr latinLnBrk="1"/>
          <a:r>
            <a:rPr lang="ko-KR" altLang="en-US" sz="1400" dirty="0" smtClean="0">
              <a:latin typeface="+mn-ea"/>
              <a:ea typeface="+mn-ea"/>
            </a:rPr>
            <a:t>마케팅 및 프로모션 정보를 공유하여 사용자 구매 유도</a:t>
          </a:r>
          <a:endParaRPr lang="ko-KR" altLang="en-US" sz="1400" dirty="0">
            <a:latin typeface="+mn-ea"/>
            <a:ea typeface="+mn-ea"/>
          </a:endParaRPr>
        </a:p>
      </dgm:t>
    </dgm:pt>
    <dgm:pt modelId="{4AD68470-ABBC-444E-A4AE-371ACE3603A5}" type="parTrans" cxnId="{EBD525EF-1CA2-4E00-8464-CA0E10079F26}">
      <dgm:prSet/>
      <dgm:spPr/>
      <dgm:t>
        <a:bodyPr/>
        <a:lstStyle/>
        <a:p>
          <a:pPr latinLnBrk="1"/>
          <a:endParaRPr lang="ko-KR" altLang="en-US"/>
        </a:p>
      </dgm:t>
    </dgm:pt>
    <dgm:pt modelId="{3E136DD4-8B1B-4BC1-91FD-03D3B1E820EB}" type="sibTrans" cxnId="{EBD525EF-1CA2-4E00-8464-CA0E10079F26}">
      <dgm:prSet/>
      <dgm:spPr/>
      <dgm:t>
        <a:bodyPr/>
        <a:lstStyle/>
        <a:p>
          <a:pPr latinLnBrk="1"/>
          <a:endParaRPr lang="ko-KR" altLang="en-US"/>
        </a:p>
      </dgm:t>
    </dgm:pt>
    <dgm:pt modelId="{8AEFB2CA-2608-4216-8A8F-D116AFB17AA3}">
      <dgm:prSet custT="1"/>
      <dgm:spPr/>
      <dgm:t>
        <a:bodyPr/>
        <a:lstStyle/>
        <a:p>
          <a:pPr latinLnBrk="1"/>
          <a:r>
            <a:rPr lang="ko-KR" altLang="en-US" sz="1400" dirty="0" smtClean="0">
              <a:latin typeface="+mn-ea"/>
              <a:ea typeface="+mn-ea"/>
            </a:rPr>
            <a:t>온라인 쇼핑 </a:t>
          </a:r>
          <a:r>
            <a:rPr lang="en-US" altLang="en-US" sz="1400" dirty="0" smtClean="0">
              <a:latin typeface="+mn-ea"/>
              <a:ea typeface="+mn-ea"/>
            </a:rPr>
            <a:t>- </a:t>
          </a:r>
          <a:r>
            <a:rPr lang="ko-KR" altLang="en-US" sz="1400" dirty="0" smtClean="0">
              <a:latin typeface="+mn-ea"/>
              <a:ea typeface="+mn-ea"/>
            </a:rPr>
            <a:t>장바구니</a:t>
          </a:r>
          <a:r>
            <a:rPr lang="en-US" altLang="en-US" sz="1400" dirty="0" smtClean="0">
              <a:latin typeface="+mn-ea"/>
              <a:ea typeface="+mn-ea"/>
            </a:rPr>
            <a:t>, </a:t>
          </a:r>
          <a:r>
            <a:rPr lang="ko-KR" altLang="en-US" sz="1400" dirty="0" smtClean="0">
              <a:latin typeface="+mn-ea"/>
              <a:ea typeface="+mn-ea"/>
            </a:rPr>
            <a:t>결제</a:t>
          </a:r>
          <a:r>
            <a:rPr lang="en-US" altLang="en-US" sz="1400" dirty="0" smtClean="0">
              <a:latin typeface="+mn-ea"/>
              <a:ea typeface="+mn-ea"/>
            </a:rPr>
            <a:t>, </a:t>
          </a:r>
          <a:r>
            <a:rPr lang="ko-KR" altLang="en-US" sz="1400" dirty="0" smtClean="0">
              <a:latin typeface="+mn-ea"/>
              <a:ea typeface="+mn-ea"/>
            </a:rPr>
            <a:t>배송주소 입력 등의 기능 제공</a:t>
          </a:r>
          <a:endParaRPr lang="ko-KR" altLang="en-US" sz="1400" dirty="0">
            <a:latin typeface="+mn-ea"/>
            <a:ea typeface="+mn-ea"/>
          </a:endParaRPr>
        </a:p>
      </dgm:t>
    </dgm:pt>
    <dgm:pt modelId="{04F81091-F1DF-40AB-ADEE-7243AEAE189A}" type="parTrans" cxnId="{9377F4DD-D77E-4D47-B08E-4472BA4B0BFB}">
      <dgm:prSet/>
      <dgm:spPr/>
      <dgm:t>
        <a:bodyPr/>
        <a:lstStyle/>
        <a:p>
          <a:pPr latinLnBrk="1"/>
          <a:endParaRPr lang="ko-KR" altLang="en-US"/>
        </a:p>
      </dgm:t>
    </dgm:pt>
    <dgm:pt modelId="{55204AC7-7E5E-4904-A414-1D9F0D5CC9A4}" type="sibTrans" cxnId="{9377F4DD-D77E-4D47-B08E-4472BA4B0BFB}">
      <dgm:prSet/>
      <dgm:spPr/>
      <dgm:t>
        <a:bodyPr/>
        <a:lstStyle/>
        <a:p>
          <a:pPr latinLnBrk="1"/>
          <a:endParaRPr lang="ko-KR" altLang="en-US"/>
        </a:p>
      </dgm:t>
    </dgm:pt>
    <dgm:pt modelId="{0819285D-AD9C-4A4C-AE8C-80DF3F655ED7}">
      <dgm:prSet custT="1"/>
      <dgm:spPr/>
      <dgm:t>
        <a:bodyPr/>
        <a:lstStyle/>
        <a:p>
          <a:pPr latinLnBrk="1"/>
          <a:r>
            <a:rPr lang="ko-KR" altLang="en-US" sz="1400" dirty="0" smtClean="0">
              <a:latin typeface="+mn-ea"/>
              <a:ea typeface="+mn-ea"/>
            </a:rPr>
            <a:t>이벤트 및 할인 정보 </a:t>
          </a:r>
          <a:r>
            <a:rPr lang="en-US" altLang="ko-KR" sz="1400" dirty="0" smtClean="0">
              <a:latin typeface="+mn-ea"/>
              <a:ea typeface="+mn-ea"/>
            </a:rPr>
            <a:t>-</a:t>
          </a:r>
          <a:r>
            <a:rPr lang="en-US" altLang="en-US" sz="1400" dirty="0" smtClean="0">
              <a:latin typeface="+mn-ea"/>
              <a:ea typeface="+mn-ea"/>
            </a:rPr>
            <a:t> </a:t>
          </a:r>
          <a:r>
            <a:rPr lang="ko-KR" altLang="en-US" sz="1400" dirty="0" smtClean="0">
              <a:latin typeface="+mn-ea"/>
              <a:ea typeface="+mn-ea"/>
            </a:rPr>
            <a:t>할인행사 모달창</a:t>
          </a:r>
          <a:r>
            <a:rPr lang="en-US" altLang="en-US" sz="1400" dirty="0" smtClean="0">
              <a:latin typeface="+mn-ea"/>
              <a:ea typeface="+mn-ea"/>
            </a:rPr>
            <a:t>, </a:t>
          </a:r>
          <a:r>
            <a:rPr lang="ko-KR" altLang="en-US" sz="1400" dirty="0" smtClean="0">
              <a:latin typeface="+mn-ea"/>
              <a:ea typeface="+mn-ea"/>
            </a:rPr>
            <a:t>출석체크 이벤트 제공</a:t>
          </a:r>
          <a:endParaRPr lang="ko-KR" altLang="en-US" sz="1400" dirty="0">
            <a:latin typeface="+mn-ea"/>
            <a:ea typeface="+mn-ea"/>
          </a:endParaRPr>
        </a:p>
      </dgm:t>
    </dgm:pt>
    <dgm:pt modelId="{26B34735-9F12-426E-A474-0C9C089B9EC4}" type="parTrans" cxnId="{8DD77460-A7A0-4CC4-9F90-14BA2E995B71}">
      <dgm:prSet/>
      <dgm:spPr/>
      <dgm:t>
        <a:bodyPr/>
        <a:lstStyle/>
        <a:p>
          <a:pPr latinLnBrk="1"/>
          <a:endParaRPr lang="ko-KR" altLang="en-US"/>
        </a:p>
      </dgm:t>
    </dgm:pt>
    <dgm:pt modelId="{3D052DFA-B142-4562-BB79-2B87EA6A95CB}" type="sibTrans" cxnId="{8DD77460-A7A0-4CC4-9F90-14BA2E995B71}">
      <dgm:prSet/>
      <dgm:spPr/>
      <dgm:t>
        <a:bodyPr/>
        <a:lstStyle/>
        <a:p>
          <a:pPr latinLnBrk="1"/>
          <a:endParaRPr lang="ko-KR" altLang="en-US"/>
        </a:p>
      </dgm:t>
    </dgm:pt>
    <dgm:pt modelId="{F7C9C57B-9B00-48AE-9C33-BA9EC44B737F}" type="pres">
      <dgm:prSet presAssocID="{A0E1F2EE-BF79-422E-9910-192D710F9E4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9E3CD3-1CB5-4236-96B4-7585EF6B710F}" type="pres">
      <dgm:prSet presAssocID="{B36D0D98-F5DD-4F0A-9278-C1215E44FE79}" presName="linNode" presStyleCnt="0"/>
      <dgm:spPr/>
    </dgm:pt>
    <dgm:pt modelId="{7BE95BEF-C45B-4554-87D0-04326EDA91DA}" type="pres">
      <dgm:prSet presAssocID="{B36D0D98-F5DD-4F0A-9278-C1215E44FE79}" presName="parentText" presStyleLbl="node1" presStyleIdx="0" presStyleCnt="4" custScaleX="94448" custScaleY="9377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030AB4-6E97-4753-9490-6DC7281F310E}" type="pres">
      <dgm:prSet presAssocID="{B36D0D98-F5DD-4F0A-9278-C1215E44FE79}" presName="descendantText" presStyleLbl="alignAccFollowNode1" presStyleIdx="0" presStyleCnt="4" custScaleY="1006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D22066-ECC1-4693-A386-24463A8F4DBC}" type="pres">
      <dgm:prSet presAssocID="{D0483497-AF86-455B-86E2-B6BAF56E3C60}" presName="sp" presStyleCnt="0"/>
      <dgm:spPr/>
    </dgm:pt>
    <dgm:pt modelId="{78809FB2-C70B-4877-8AA0-4016CC134077}" type="pres">
      <dgm:prSet presAssocID="{CBD07523-C98C-4525-817A-0EA6270BB589}" presName="linNode" presStyleCnt="0"/>
      <dgm:spPr/>
    </dgm:pt>
    <dgm:pt modelId="{6B1B197D-E613-46CE-8C1A-CE4E4B4558BA}" type="pres">
      <dgm:prSet presAssocID="{CBD07523-C98C-4525-817A-0EA6270BB589}" presName="parentText" presStyleLbl="node1" presStyleIdx="1" presStyleCnt="4" custScaleX="94448" custScaleY="9193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08B309-2B46-4B62-9ED0-F49B6B83A4A4}" type="pres">
      <dgm:prSet presAssocID="{CBD07523-C98C-4525-817A-0EA6270BB58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29C308-D18A-4128-B0F4-5D9B967D76FC}" type="pres">
      <dgm:prSet presAssocID="{57C6456C-9E88-4335-B4E4-AF78F33BD2C3}" presName="sp" presStyleCnt="0"/>
      <dgm:spPr/>
    </dgm:pt>
    <dgm:pt modelId="{03F42DA3-67E4-4D25-AE61-9FA7B1DA50E1}" type="pres">
      <dgm:prSet presAssocID="{3EEBAFF0-5ED2-4D79-A377-40AD12DF0538}" presName="linNode" presStyleCnt="0"/>
      <dgm:spPr/>
    </dgm:pt>
    <dgm:pt modelId="{83F7D3DC-AB6F-453B-8AE5-1CD4D7B5BE76}" type="pres">
      <dgm:prSet presAssocID="{3EEBAFF0-5ED2-4D79-A377-40AD12DF0538}" presName="parentText" presStyleLbl="node1" presStyleIdx="2" presStyleCnt="4" custScaleX="94448" custScaleY="8965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6815DF-7B25-462B-A7CF-C59281D54018}" type="pres">
      <dgm:prSet presAssocID="{3EEBAFF0-5ED2-4D79-A377-40AD12DF0538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392AB2-0B82-4FA5-A216-A5110523B7F8}" type="pres">
      <dgm:prSet presAssocID="{68B1B160-0C86-4934-AC2B-3C4AC5B2E06F}" presName="sp" presStyleCnt="0"/>
      <dgm:spPr/>
    </dgm:pt>
    <dgm:pt modelId="{A3DB8B06-6D30-43CF-B316-88C18010D7B1}" type="pres">
      <dgm:prSet presAssocID="{8C36247A-B990-47F3-8155-980AFF6D465F}" presName="linNode" presStyleCnt="0"/>
      <dgm:spPr/>
    </dgm:pt>
    <dgm:pt modelId="{A6B7C180-30AE-46CE-8408-82EE83953233}" type="pres">
      <dgm:prSet presAssocID="{8C36247A-B990-47F3-8155-980AFF6D465F}" presName="parentText" presStyleLbl="node1" presStyleIdx="3" presStyleCnt="4" custScaleX="94448" custScaleY="8651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69090E-464C-4C03-9856-23AE0F974B97}" type="pres">
      <dgm:prSet presAssocID="{8C36247A-B990-47F3-8155-980AFF6D465F}" presName="descendantText" presStyleLbl="alignAccFollowNode1" presStyleIdx="3" presStyleCnt="4" custScaleY="10132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377F4DD-D77E-4D47-B08E-4472BA4B0BFB}" srcId="{8C36247A-B990-47F3-8155-980AFF6D465F}" destId="{8AEFB2CA-2608-4216-8A8F-D116AFB17AA3}" srcOrd="1" destOrd="0" parTransId="{04F81091-F1DF-40AB-ADEE-7243AEAE189A}" sibTransId="{55204AC7-7E5E-4904-A414-1D9F0D5CC9A4}"/>
    <dgm:cxn modelId="{9E7F4E1B-265F-4062-939F-06FF5DD795C7}" srcId="{A0E1F2EE-BF79-422E-9910-192D710F9E42}" destId="{8C36247A-B990-47F3-8155-980AFF6D465F}" srcOrd="3" destOrd="0" parTransId="{EB1318CC-3AB9-455C-9FB1-A4A27777936F}" sibTransId="{91485327-6D15-465F-86ED-1EB5A4F9BD21}"/>
    <dgm:cxn modelId="{AB4512FD-FA8C-4D32-ABFF-ACECB30F8A50}" type="presOf" srcId="{B925B9B6-EE88-4198-8D6F-1F7C8D2C7BF0}" destId="{D408B309-2B46-4B62-9ED0-F49B6B83A4A4}" srcOrd="0" destOrd="1" presId="urn:microsoft.com/office/officeart/2005/8/layout/vList5"/>
    <dgm:cxn modelId="{A4E02F10-4A4C-49E1-B1FD-35E113E8DBF3}" srcId="{A0E1F2EE-BF79-422E-9910-192D710F9E42}" destId="{CBD07523-C98C-4525-817A-0EA6270BB589}" srcOrd="1" destOrd="0" parTransId="{28E8D512-C7F3-444A-A812-393F2A2BCF54}" sibTransId="{57C6456C-9E88-4335-B4E4-AF78F33BD2C3}"/>
    <dgm:cxn modelId="{116FB1F2-2E49-41D8-9505-AAA5703DB382}" srcId="{A0E1F2EE-BF79-422E-9910-192D710F9E42}" destId="{3EEBAFF0-5ED2-4D79-A377-40AD12DF0538}" srcOrd="2" destOrd="0" parTransId="{8833D5E4-567F-4AD9-A040-508CA038022E}" sibTransId="{68B1B160-0C86-4934-AC2B-3C4AC5B2E06F}"/>
    <dgm:cxn modelId="{FEE876AC-3F8A-4662-99DA-788FC520447E}" srcId="{B36D0D98-F5DD-4F0A-9278-C1215E44FE79}" destId="{4D841915-7D69-448B-B86B-E33B5E8CE962}" srcOrd="1" destOrd="0" parTransId="{F4EEF788-3C99-4D61-B330-5292289BB2FD}" sibTransId="{EC7BF08B-53B3-4273-AEF6-ECF9452EFD35}"/>
    <dgm:cxn modelId="{4BADE7C3-9DCC-468E-B6D0-2161FF5D7FC9}" type="presOf" srcId="{4662A3BE-FFC8-470A-A32D-7E5672C4D122}" destId="{E16815DF-7B25-462B-A7CF-C59281D54018}" srcOrd="0" destOrd="0" presId="urn:microsoft.com/office/officeart/2005/8/layout/vList5"/>
    <dgm:cxn modelId="{5111FA8B-D511-4684-B89C-839549362BD7}" type="presOf" srcId="{0FB90530-19B7-47CF-9C2C-1BCE44A6B6DA}" destId="{7D69090E-464C-4C03-9856-23AE0F974B97}" srcOrd="0" destOrd="0" presId="urn:microsoft.com/office/officeart/2005/8/layout/vList5"/>
    <dgm:cxn modelId="{9598486C-2360-416C-9752-6D5AE33BB4DF}" srcId="{3EEBAFF0-5ED2-4D79-A377-40AD12DF0538}" destId="{4662A3BE-FFC8-470A-A32D-7E5672C4D122}" srcOrd="0" destOrd="0" parTransId="{1B7FB718-823E-4EE3-8AC7-88859F3189B2}" sibTransId="{3559F0C7-0E67-412C-9D8A-EC4272437FFA}"/>
    <dgm:cxn modelId="{E88FED0E-3D9A-4BE8-83A9-BC6FCD05E345}" type="presOf" srcId="{8AEFB2CA-2608-4216-8A8F-D116AFB17AA3}" destId="{7D69090E-464C-4C03-9856-23AE0F974B97}" srcOrd="0" destOrd="1" presId="urn:microsoft.com/office/officeart/2005/8/layout/vList5"/>
    <dgm:cxn modelId="{EB6F2E37-DC3A-477D-8140-51E8094A2524}" type="presOf" srcId="{CBD07523-C98C-4525-817A-0EA6270BB589}" destId="{6B1B197D-E613-46CE-8C1A-CE4E4B4558BA}" srcOrd="0" destOrd="0" presId="urn:microsoft.com/office/officeart/2005/8/layout/vList5"/>
    <dgm:cxn modelId="{28873588-F04E-4822-BEFD-760EBF8AE45A}" type="presOf" srcId="{8C36247A-B990-47F3-8155-980AFF6D465F}" destId="{A6B7C180-30AE-46CE-8408-82EE83953233}" srcOrd="0" destOrd="0" presId="urn:microsoft.com/office/officeart/2005/8/layout/vList5"/>
    <dgm:cxn modelId="{2D42E936-5DD3-4EEF-B10C-1FA9772A43F8}" type="presOf" srcId="{B36D0D98-F5DD-4F0A-9278-C1215E44FE79}" destId="{7BE95BEF-C45B-4554-87D0-04326EDA91DA}" srcOrd="0" destOrd="0" presId="urn:microsoft.com/office/officeart/2005/8/layout/vList5"/>
    <dgm:cxn modelId="{BCEBCBD3-4564-4BD1-A8B1-4F2EE62EB8F6}" srcId="{B36D0D98-F5DD-4F0A-9278-C1215E44FE79}" destId="{52E2D5EB-8554-4157-AD86-FD07C407B126}" srcOrd="0" destOrd="0" parTransId="{3E320571-8CE8-4FD1-B6F4-73EE46BAF4C9}" sibTransId="{40CAFBB3-50B3-4C2A-9ADE-D1941C897DA2}"/>
    <dgm:cxn modelId="{52AFC60C-F967-4B20-AC7B-35F95836E4DC}" type="presOf" srcId="{3EEBAFF0-5ED2-4D79-A377-40AD12DF0538}" destId="{83F7D3DC-AB6F-453B-8AE5-1CD4D7B5BE76}" srcOrd="0" destOrd="0" presId="urn:microsoft.com/office/officeart/2005/8/layout/vList5"/>
    <dgm:cxn modelId="{4F95694C-D5C4-4268-A0E5-E16693C790A6}" type="presOf" srcId="{0819285D-AD9C-4A4C-AE8C-80DF3F655ED7}" destId="{7D69090E-464C-4C03-9856-23AE0F974B97}" srcOrd="0" destOrd="2" presId="urn:microsoft.com/office/officeart/2005/8/layout/vList5"/>
    <dgm:cxn modelId="{84550810-5E43-4839-B2A3-13DA8A8FD5E1}" type="presOf" srcId="{4D841915-7D69-448B-B86B-E33B5E8CE962}" destId="{67030AB4-6E97-4753-9490-6DC7281F310E}" srcOrd="0" destOrd="1" presId="urn:microsoft.com/office/officeart/2005/8/layout/vList5"/>
    <dgm:cxn modelId="{74C0B4C2-361F-460B-AA7B-489100ED4064}" srcId="{CBD07523-C98C-4525-817A-0EA6270BB589}" destId="{B925B9B6-EE88-4198-8D6F-1F7C8D2C7BF0}" srcOrd="1" destOrd="0" parTransId="{4FE82848-D120-4B73-A471-168A57F2D3A5}" sibTransId="{61A2B289-CB42-495B-A255-8DF084115EF9}"/>
    <dgm:cxn modelId="{C3EA99C7-9705-4C6E-BE74-FB6A1FC3C35A}" type="presOf" srcId="{947FB61C-8844-479A-93B7-C33A80A51155}" destId="{D408B309-2B46-4B62-9ED0-F49B6B83A4A4}" srcOrd="0" destOrd="0" presId="urn:microsoft.com/office/officeart/2005/8/layout/vList5"/>
    <dgm:cxn modelId="{F5AD57FD-B6D1-4FA5-B001-E3D82408C3E6}" srcId="{8C36247A-B990-47F3-8155-980AFF6D465F}" destId="{0FB90530-19B7-47CF-9C2C-1BCE44A6B6DA}" srcOrd="0" destOrd="0" parTransId="{58DCC28C-60FD-4BF6-8E0E-C57FE35BD0F6}" sibTransId="{D7368871-C161-43E1-8704-4401CF2126D0}"/>
    <dgm:cxn modelId="{2FF7294C-72CD-4F3A-98A8-DD149E54F714}" srcId="{CBD07523-C98C-4525-817A-0EA6270BB589}" destId="{947FB61C-8844-479A-93B7-C33A80A51155}" srcOrd="0" destOrd="0" parTransId="{B88A125B-FC39-4BB7-B96F-965F7E96CEEB}" sibTransId="{590015AC-18FB-45DD-8957-72839C4204C4}"/>
    <dgm:cxn modelId="{793789B9-2709-45BA-B48E-DEB4B57B1161}" type="presOf" srcId="{A0E1F2EE-BF79-422E-9910-192D710F9E42}" destId="{F7C9C57B-9B00-48AE-9C33-BA9EC44B737F}" srcOrd="0" destOrd="0" presId="urn:microsoft.com/office/officeart/2005/8/layout/vList5"/>
    <dgm:cxn modelId="{EBD525EF-1CA2-4E00-8464-CA0E10079F26}" srcId="{3EEBAFF0-5ED2-4D79-A377-40AD12DF0538}" destId="{B3BA27C3-090A-42C5-B3B4-57F09D7C62DD}" srcOrd="1" destOrd="0" parTransId="{4AD68470-ABBC-444E-A4AE-371ACE3603A5}" sibTransId="{3E136DD4-8B1B-4BC1-91FD-03D3B1E820EB}"/>
    <dgm:cxn modelId="{8DD77460-A7A0-4CC4-9F90-14BA2E995B71}" srcId="{8C36247A-B990-47F3-8155-980AFF6D465F}" destId="{0819285D-AD9C-4A4C-AE8C-80DF3F655ED7}" srcOrd="2" destOrd="0" parTransId="{26B34735-9F12-426E-A474-0C9C089B9EC4}" sibTransId="{3D052DFA-B142-4562-BB79-2B87EA6A95CB}"/>
    <dgm:cxn modelId="{DBEF4B26-2DC8-416B-8EE3-38DCBD856467}" type="presOf" srcId="{B3BA27C3-090A-42C5-B3B4-57F09D7C62DD}" destId="{E16815DF-7B25-462B-A7CF-C59281D54018}" srcOrd="0" destOrd="1" presId="urn:microsoft.com/office/officeart/2005/8/layout/vList5"/>
    <dgm:cxn modelId="{E8E3CE4E-ABDA-4DE7-9E3E-38EF03C1CD28}" type="presOf" srcId="{52E2D5EB-8554-4157-AD86-FD07C407B126}" destId="{67030AB4-6E97-4753-9490-6DC7281F310E}" srcOrd="0" destOrd="0" presId="urn:microsoft.com/office/officeart/2005/8/layout/vList5"/>
    <dgm:cxn modelId="{59CB2FE6-6979-4BB9-B06C-86D353E6ADA6}" srcId="{A0E1F2EE-BF79-422E-9910-192D710F9E42}" destId="{B36D0D98-F5DD-4F0A-9278-C1215E44FE79}" srcOrd="0" destOrd="0" parTransId="{22F4DF13-A6B8-4503-9F3C-C1F19A3AFA0F}" sibTransId="{D0483497-AF86-455B-86E2-B6BAF56E3C60}"/>
    <dgm:cxn modelId="{DBFE111B-7E0A-425E-AF37-FD732DF465B3}" type="presParOf" srcId="{F7C9C57B-9B00-48AE-9C33-BA9EC44B737F}" destId="{D99E3CD3-1CB5-4236-96B4-7585EF6B710F}" srcOrd="0" destOrd="0" presId="urn:microsoft.com/office/officeart/2005/8/layout/vList5"/>
    <dgm:cxn modelId="{CDD5C2D1-28D7-41FB-BD2D-C187DA7AC4CF}" type="presParOf" srcId="{D99E3CD3-1CB5-4236-96B4-7585EF6B710F}" destId="{7BE95BEF-C45B-4554-87D0-04326EDA91DA}" srcOrd="0" destOrd="0" presId="urn:microsoft.com/office/officeart/2005/8/layout/vList5"/>
    <dgm:cxn modelId="{3DE8CC35-C57B-4043-8F6D-D4D882F2944F}" type="presParOf" srcId="{D99E3CD3-1CB5-4236-96B4-7585EF6B710F}" destId="{67030AB4-6E97-4753-9490-6DC7281F310E}" srcOrd="1" destOrd="0" presId="urn:microsoft.com/office/officeart/2005/8/layout/vList5"/>
    <dgm:cxn modelId="{84501A95-C1C9-41EC-9EFD-7B3C79C816F0}" type="presParOf" srcId="{F7C9C57B-9B00-48AE-9C33-BA9EC44B737F}" destId="{F4D22066-ECC1-4693-A386-24463A8F4DBC}" srcOrd="1" destOrd="0" presId="urn:microsoft.com/office/officeart/2005/8/layout/vList5"/>
    <dgm:cxn modelId="{844DD114-F082-4AFD-93E0-E1882DBC6F39}" type="presParOf" srcId="{F7C9C57B-9B00-48AE-9C33-BA9EC44B737F}" destId="{78809FB2-C70B-4877-8AA0-4016CC134077}" srcOrd="2" destOrd="0" presId="urn:microsoft.com/office/officeart/2005/8/layout/vList5"/>
    <dgm:cxn modelId="{CE33A008-1358-4016-8AFC-F65AE374328B}" type="presParOf" srcId="{78809FB2-C70B-4877-8AA0-4016CC134077}" destId="{6B1B197D-E613-46CE-8C1A-CE4E4B4558BA}" srcOrd="0" destOrd="0" presId="urn:microsoft.com/office/officeart/2005/8/layout/vList5"/>
    <dgm:cxn modelId="{3F55BB6A-6CAE-45C3-B2BB-40B45A608851}" type="presParOf" srcId="{78809FB2-C70B-4877-8AA0-4016CC134077}" destId="{D408B309-2B46-4B62-9ED0-F49B6B83A4A4}" srcOrd="1" destOrd="0" presId="urn:microsoft.com/office/officeart/2005/8/layout/vList5"/>
    <dgm:cxn modelId="{3AF6133A-0E31-48D6-B6B2-36E3C83FA4A5}" type="presParOf" srcId="{F7C9C57B-9B00-48AE-9C33-BA9EC44B737F}" destId="{6729C308-D18A-4128-B0F4-5D9B967D76FC}" srcOrd="3" destOrd="0" presId="urn:microsoft.com/office/officeart/2005/8/layout/vList5"/>
    <dgm:cxn modelId="{7F7859F3-7569-456F-BE12-C4591451A1A9}" type="presParOf" srcId="{F7C9C57B-9B00-48AE-9C33-BA9EC44B737F}" destId="{03F42DA3-67E4-4D25-AE61-9FA7B1DA50E1}" srcOrd="4" destOrd="0" presId="urn:microsoft.com/office/officeart/2005/8/layout/vList5"/>
    <dgm:cxn modelId="{7C57B382-AF97-4249-ADC1-D6E037453B15}" type="presParOf" srcId="{03F42DA3-67E4-4D25-AE61-9FA7B1DA50E1}" destId="{83F7D3DC-AB6F-453B-8AE5-1CD4D7B5BE76}" srcOrd="0" destOrd="0" presId="urn:microsoft.com/office/officeart/2005/8/layout/vList5"/>
    <dgm:cxn modelId="{41E0F060-BB57-459F-A4D3-4DE3B6BB12F3}" type="presParOf" srcId="{03F42DA3-67E4-4D25-AE61-9FA7B1DA50E1}" destId="{E16815DF-7B25-462B-A7CF-C59281D54018}" srcOrd="1" destOrd="0" presId="urn:microsoft.com/office/officeart/2005/8/layout/vList5"/>
    <dgm:cxn modelId="{258AD06F-EAEA-44BA-8785-F19295333EBD}" type="presParOf" srcId="{F7C9C57B-9B00-48AE-9C33-BA9EC44B737F}" destId="{B5392AB2-0B82-4FA5-A216-A5110523B7F8}" srcOrd="5" destOrd="0" presId="urn:microsoft.com/office/officeart/2005/8/layout/vList5"/>
    <dgm:cxn modelId="{1A56E1E6-0162-46D1-BBBF-850423D89295}" type="presParOf" srcId="{F7C9C57B-9B00-48AE-9C33-BA9EC44B737F}" destId="{A3DB8B06-6D30-43CF-B316-88C18010D7B1}" srcOrd="6" destOrd="0" presId="urn:microsoft.com/office/officeart/2005/8/layout/vList5"/>
    <dgm:cxn modelId="{0E969FAC-DD11-4734-B42D-77AF884AF1BF}" type="presParOf" srcId="{A3DB8B06-6D30-43CF-B316-88C18010D7B1}" destId="{A6B7C180-30AE-46CE-8408-82EE83953233}" srcOrd="0" destOrd="0" presId="urn:microsoft.com/office/officeart/2005/8/layout/vList5"/>
    <dgm:cxn modelId="{342A33CA-EA94-4F6F-8A52-891AE4F83BDB}" type="presParOf" srcId="{A3DB8B06-6D30-43CF-B316-88C18010D7B1}" destId="{7D69090E-464C-4C03-9856-23AE0F974B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CDD16-7D7C-49CA-8FE9-FEABD3A8B2C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5D77E3A-5336-4F6C-AD01-598E630F5605}">
      <dgm:prSet phldrT="[텍스트]" custT="1"/>
      <dgm:spPr/>
      <dgm:t>
        <a:bodyPr/>
        <a:lstStyle/>
        <a:p>
          <a:pPr latinLnBrk="1"/>
          <a:r>
            <a:rPr lang="en-US" altLang="ko-KR" sz="2200" b="1" dirty="0" smtClean="0">
              <a:latin typeface="+mn-ea"/>
              <a:ea typeface="+mn-ea"/>
            </a:rPr>
            <a:t>WEB</a:t>
          </a:r>
          <a:endParaRPr lang="ko-KR" altLang="en-US" sz="2200" b="1" dirty="0">
            <a:latin typeface="+mn-ea"/>
            <a:ea typeface="+mn-ea"/>
          </a:endParaRPr>
        </a:p>
      </dgm:t>
    </dgm:pt>
    <dgm:pt modelId="{26E366F6-D8A5-4372-9D0C-CB370EC21557}" type="parTrans" cxnId="{3896ABA1-0EB9-4C56-933B-8A487A6B55F6}">
      <dgm:prSet/>
      <dgm:spPr/>
      <dgm:t>
        <a:bodyPr/>
        <a:lstStyle/>
        <a:p>
          <a:pPr latinLnBrk="1"/>
          <a:endParaRPr lang="ko-KR" altLang="en-US"/>
        </a:p>
      </dgm:t>
    </dgm:pt>
    <dgm:pt modelId="{8B5DC094-05F8-4F57-92AC-81F4DD13C562}" type="sibTrans" cxnId="{3896ABA1-0EB9-4C56-933B-8A487A6B55F6}">
      <dgm:prSet/>
      <dgm:spPr/>
      <dgm:t>
        <a:bodyPr/>
        <a:lstStyle/>
        <a:p>
          <a:pPr latinLnBrk="1"/>
          <a:endParaRPr lang="ko-KR" altLang="en-US"/>
        </a:p>
      </dgm:t>
    </dgm:pt>
    <dgm:pt modelId="{585993AA-EF00-4DF5-989E-D95913FDFE62}">
      <dgm:prSet phldrT="[텍스트]" custT="1"/>
      <dgm:spPr/>
      <dgm:t>
        <a:bodyPr/>
        <a:lstStyle/>
        <a:p>
          <a:pPr latinLnBrk="1"/>
          <a:r>
            <a:rPr lang="en-US" altLang="ko-KR" sz="2400" dirty="0" smtClean="0">
              <a:latin typeface="+mn-ea"/>
              <a:ea typeface="+mn-ea"/>
            </a:rPr>
            <a:t>12</a:t>
          </a:r>
          <a:r>
            <a:rPr lang="ko-KR" altLang="en-US" sz="2400" dirty="0" smtClean="0">
              <a:latin typeface="+mn-ea"/>
              <a:ea typeface="+mn-ea"/>
            </a:rPr>
            <a:t>개</a:t>
          </a:r>
          <a:endParaRPr lang="ko-KR" altLang="en-US" sz="2400" dirty="0">
            <a:latin typeface="+mn-ea"/>
            <a:ea typeface="+mn-ea"/>
          </a:endParaRPr>
        </a:p>
      </dgm:t>
    </dgm:pt>
    <dgm:pt modelId="{5557A77A-733D-4D7B-8CBD-B053B9840792}" type="parTrans" cxnId="{03BBF864-E6A4-4FC8-8182-591117C7B641}">
      <dgm:prSet/>
      <dgm:spPr/>
      <dgm:t>
        <a:bodyPr/>
        <a:lstStyle/>
        <a:p>
          <a:pPr latinLnBrk="1"/>
          <a:endParaRPr lang="ko-KR" altLang="en-US"/>
        </a:p>
      </dgm:t>
    </dgm:pt>
    <dgm:pt modelId="{645DF793-20AB-488B-97DA-D9A82452A5BC}" type="sibTrans" cxnId="{03BBF864-E6A4-4FC8-8182-591117C7B641}">
      <dgm:prSet/>
      <dgm:spPr/>
      <dgm:t>
        <a:bodyPr/>
        <a:lstStyle/>
        <a:p>
          <a:pPr latinLnBrk="1"/>
          <a:endParaRPr lang="ko-KR" altLang="en-US"/>
        </a:p>
      </dgm:t>
    </dgm:pt>
    <dgm:pt modelId="{8F6E9EF5-1225-4F79-9B6F-E713023CE0EA}">
      <dgm:prSet phldrT="[텍스트]" custT="1"/>
      <dgm:spPr/>
      <dgm:t>
        <a:bodyPr/>
        <a:lstStyle/>
        <a:p>
          <a:pPr algn="r" latinLnBrk="1"/>
          <a:r>
            <a:rPr lang="en-US" altLang="ko-KR" sz="2200" b="1" dirty="0" smtClean="0">
              <a:latin typeface="+mn-ea"/>
              <a:ea typeface="+mn-ea"/>
            </a:rPr>
            <a:t>MOBILE</a:t>
          </a:r>
          <a:endParaRPr lang="ko-KR" altLang="en-US" sz="2200" b="1" dirty="0">
            <a:latin typeface="+mn-ea"/>
            <a:ea typeface="+mn-ea"/>
          </a:endParaRPr>
        </a:p>
      </dgm:t>
    </dgm:pt>
    <dgm:pt modelId="{EE8843C3-2D87-401D-9A53-B347DBE60D31}" type="parTrans" cxnId="{FBE1707C-29DC-4082-BE11-8F1A8F4A3A82}">
      <dgm:prSet/>
      <dgm:spPr/>
      <dgm:t>
        <a:bodyPr/>
        <a:lstStyle/>
        <a:p>
          <a:pPr latinLnBrk="1"/>
          <a:endParaRPr lang="ko-KR" altLang="en-US"/>
        </a:p>
      </dgm:t>
    </dgm:pt>
    <dgm:pt modelId="{B324C22C-9019-4D2C-B858-A37C125E2675}" type="sibTrans" cxnId="{FBE1707C-29DC-4082-BE11-8F1A8F4A3A82}">
      <dgm:prSet/>
      <dgm:spPr/>
      <dgm:t>
        <a:bodyPr/>
        <a:lstStyle/>
        <a:p>
          <a:pPr latinLnBrk="1"/>
          <a:endParaRPr lang="ko-KR" altLang="en-US"/>
        </a:p>
      </dgm:t>
    </dgm:pt>
    <dgm:pt modelId="{09E89EE3-FAA2-45EA-83E0-EF9EF334D0E5}">
      <dgm:prSet phldrT="[텍스트]" custT="1"/>
      <dgm:spPr/>
      <dgm:t>
        <a:bodyPr/>
        <a:lstStyle/>
        <a:p>
          <a:pPr latinLnBrk="1"/>
          <a:r>
            <a:rPr lang="en-US" altLang="ko-KR" sz="2400" dirty="0" smtClean="0">
              <a:latin typeface="+mn-ea"/>
              <a:ea typeface="+mn-ea"/>
            </a:rPr>
            <a:t>11</a:t>
          </a:r>
          <a:r>
            <a:rPr lang="ko-KR" altLang="en-US" sz="2400" dirty="0" smtClean="0">
              <a:latin typeface="+mn-ea"/>
              <a:ea typeface="+mn-ea"/>
            </a:rPr>
            <a:t>개</a:t>
          </a:r>
          <a:endParaRPr lang="ko-KR" altLang="en-US" sz="2400" dirty="0">
            <a:latin typeface="+mn-ea"/>
            <a:ea typeface="+mn-ea"/>
          </a:endParaRPr>
        </a:p>
      </dgm:t>
    </dgm:pt>
    <dgm:pt modelId="{A28A7CED-A20D-44AB-AB2D-1E3E190AC205}" type="parTrans" cxnId="{A2C832AC-64AE-4955-AF7E-045079083CC6}">
      <dgm:prSet/>
      <dgm:spPr/>
      <dgm:t>
        <a:bodyPr/>
        <a:lstStyle/>
        <a:p>
          <a:pPr latinLnBrk="1"/>
          <a:endParaRPr lang="ko-KR" altLang="en-US"/>
        </a:p>
      </dgm:t>
    </dgm:pt>
    <dgm:pt modelId="{85FAA077-3EF4-479D-833D-74087A0AF18E}" type="sibTrans" cxnId="{A2C832AC-64AE-4955-AF7E-045079083CC6}">
      <dgm:prSet/>
      <dgm:spPr/>
      <dgm:t>
        <a:bodyPr/>
        <a:lstStyle/>
        <a:p>
          <a:pPr latinLnBrk="1"/>
          <a:endParaRPr lang="ko-KR" altLang="en-US"/>
        </a:p>
      </dgm:t>
    </dgm:pt>
    <dgm:pt modelId="{260D0FBA-81EC-440E-8DC6-887BC517F464}">
      <dgm:prSet phldrT="[텍스트]" custT="1"/>
      <dgm:spPr/>
      <dgm:t>
        <a:bodyPr/>
        <a:lstStyle/>
        <a:p>
          <a:pPr latinLnBrk="1"/>
          <a:r>
            <a:rPr lang="en-US" altLang="ko-KR" sz="2400" b="1" dirty="0" smtClean="0">
              <a:solidFill>
                <a:schemeClr val="accent1"/>
              </a:solidFill>
              <a:latin typeface="+mn-ea"/>
              <a:ea typeface="+mn-ea"/>
            </a:rPr>
            <a:t>10</a:t>
          </a:r>
          <a:r>
            <a:rPr lang="ko-KR" altLang="en-US" sz="2400" b="1" dirty="0" smtClean="0">
              <a:solidFill>
                <a:schemeClr val="accent1"/>
              </a:solidFill>
              <a:latin typeface="+mn-ea"/>
              <a:ea typeface="+mn-ea"/>
            </a:rPr>
            <a:t>개</a:t>
          </a:r>
          <a:endParaRPr lang="ko-KR" altLang="en-US" sz="2400" b="1" dirty="0">
            <a:solidFill>
              <a:schemeClr val="accent1"/>
            </a:solidFill>
            <a:latin typeface="+mn-ea"/>
            <a:ea typeface="+mn-ea"/>
          </a:endParaRPr>
        </a:p>
      </dgm:t>
    </dgm:pt>
    <dgm:pt modelId="{B87E668E-B78F-4CC4-A81A-E9EEFBD70EC6}" type="parTrans" cxnId="{8227A54B-7337-47D5-B424-CF4BBD3BEFCB}">
      <dgm:prSet/>
      <dgm:spPr/>
      <dgm:t>
        <a:bodyPr/>
        <a:lstStyle/>
        <a:p>
          <a:pPr latinLnBrk="1"/>
          <a:endParaRPr lang="ko-KR" altLang="en-US"/>
        </a:p>
      </dgm:t>
    </dgm:pt>
    <dgm:pt modelId="{D1E7339B-D30B-49D6-B67E-CA60F36574E0}" type="sibTrans" cxnId="{8227A54B-7337-47D5-B424-CF4BBD3BEFCB}">
      <dgm:prSet/>
      <dgm:spPr/>
      <dgm:t>
        <a:bodyPr/>
        <a:lstStyle/>
        <a:p>
          <a:pPr latinLnBrk="1"/>
          <a:endParaRPr lang="ko-KR" altLang="en-US"/>
        </a:p>
      </dgm:t>
    </dgm:pt>
    <dgm:pt modelId="{1F0F4A7D-BEC7-4526-95E0-B85B9E16C277}">
      <dgm:prSet phldrT="[텍스트]" custT="1"/>
      <dgm:spPr/>
      <dgm:t>
        <a:bodyPr/>
        <a:lstStyle/>
        <a:p>
          <a:pPr latinLnBrk="1"/>
          <a:r>
            <a:rPr lang="en-US" altLang="ko-KR" sz="2400" b="1" dirty="0" smtClean="0">
              <a:solidFill>
                <a:schemeClr val="accent1"/>
              </a:solidFill>
              <a:latin typeface="+mn-ea"/>
              <a:ea typeface="+mn-ea"/>
            </a:rPr>
            <a:t>11</a:t>
          </a:r>
          <a:r>
            <a:rPr lang="ko-KR" altLang="en-US" sz="2400" b="1" dirty="0" smtClean="0">
              <a:solidFill>
                <a:schemeClr val="accent1"/>
              </a:solidFill>
              <a:latin typeface="+mn-ea"/>
              <a:ea typeface="+mn-ea"/>
            </a:rPr>
            <a:t>개</a:t>
          </a:r>
          <a:endParaRPr lang="ko-KR" altLang="en-US" sz="2400" b="1" dirty="0">
            <a:solidFill>
              <a:schemeClr val="accent1"/>
            </a:solidFill>
            <a:latin typeface="+mn-ea"/>
            <a:ea typeface="+mn-ea"/>
          </a:endParaRPr>
        </a:p>
      </dgm:t>
    </dgm:pt>
    <dgm:pt modelId="{4FB6F202-30A4-4CDB-B87F-2FBE485CD9BF}" type="parTrans" cxnId="{FED5F340-B7FE-40F4-8314-1BAF851921E0}">
      <dgm:prSet/>
      <dgm:spPr/>
      <dgm:t>
        <a:bodyPr/>
        <a:lstStyle/>
        <a:p>
          <a:pPr latinLnBrk="1"/>
          <a:endParaRPr lang="ko-KR" altLang="en-US"/>
        </a:p>
      </dgm:t>
    </dgm:pt>
    <dgm:pt modelId="{E2C4346F-5ACC-47FD-82E7-B0CFE9082228}" type="sibTrans" cxnId="{FED5F340-B7FE-40F4-8314-1BAF851921E0}">
      <dgm:prSet/>
      <dgm:spPr/>
      <dgm:t>
        <a:bodyPr/>
        <a:lstStyle/>
        <a:p>
          <a:pPr latinLnBrk="1"/>
          <a:endParaRPr lang="ko-KR" altLang="en-US"/>
        </a:p>
      </dgm:t>
    </dgm:pt>
    <dgm:pt modelId="{E0AE21BE-F5E5-4CF4-ACB1-AACB0DEB78F8}">
      <dgm:prSet phldrT="[텍스트]" custT="1"/>
      <dgm:spPr/>
      <dgm:t>
        <a:bodyPr/>
        <a:lstStyle/>
        <a:p>
          <a:pPr latinLnBrk="1"/>
          <a:r>
            <a:rPr lang="en-US" altLang="ko-KR" sz="2400" dirty="0" smtClean="0">
              <a:latin typeface="+mn-ea"/>
              <a:ea typeface="+mn-ea"/>
            </a:rPr>
            <a:t>10</a:t>
          </a:r>
          <a:r>
            <a:rPr lang="ko-KR" altLang="en-US" sz="2400" dirty="0" smtClean="0">
              <a:latin typeface="+mn-ea"/>
              <a:ea typeface="+mn-ea"/>
            </a:rPr>
            <a:t>개</a:t>
          </a:r>
          <a:endParaRPr lang="ko-KR" altLang="en-US" sz="2400" dirty="0">
            <a:latin typeface="+mn-ea"/>
            <a:ea typeface="+mn-ea"/>
          </a:endParaRPr>
        </a:p>
      </dgm:t>
    </dgm:pt>
    <dgm:pt modelId="{FCF2635E-BEFD-4BA8-A8F0-E84D29069799}" type="sibTrans" cxnId="{3711339D-696F-4882-88F6-B83C18CB42DD}">
      <dgm:prSet/>
      <dgm:spPr/>
      <dgm:t>
        <a:bodyPr/>
        <a:lstStyle/>
        <a:p>
          <a:pPr latinLnBrk="1"/>
          <a:endParaRPr lang="ko-KR" altLang="en-US"/>
        </a:p>
      </dgm:t>
    </dgm:pt>
    <dgm:pt modelId="{8DCA78F9-299C-432F-9FD6-948196457D8F}" type="parTrans" cxnId="{3711339D-696F-4882-88F6-B83C18CB42DD}">
      <dgm:prSet/>
      <dgm:spPr/>
      <dgm:t>
        <a:bodyPr/>
        <a:lstStyle/>
        <a:p>
          <a:pPr latinLnBrk="1"/>
          <a:endParaRPr lang="ko-KR" altLang="en-US"/>
        </a:p>
      </dgm:t>
    </dgm:pt>
    <dgm:pt modelId="{05C294E8-8989-412F-83E2-264704D4B187}">
      <dgm:prSet phldrT="[텍스트]" custT="1"/>
      <dgm:spPr/>
      <dgm:t>
        <a:bodyPr/>
        <a:lstStyle/>
        <a:p>
          <a:pPr latinLnBrk="1"/>
          <a:r>
            <a:rPr lang="en-US" altLang="ko-KR" sz="2400" dirty="0" smtClean="0">
              <a:latin typeface="+mn-ea"/>
              <a:ea typeface="+mn-ea"/>
            </a:rPr>
            <a:t>9</a:t>
          </a:r>
          <a:r>
            <a:rPr lang="ko-KR" altLang="en-US" sz="2400" dirty="0" smtClean="0">
              <a:latin typeface="+mn-ea"/>
              <a:ea typeface="+mn-ea"/>
            </a:rPr>
            <a:t>개</a:t>
          </a:r>
          <a:endParaRPr lang="ko-KR" altLang="en-US" sz="2400" dirty="0">
            <a:latin typeface="+mn-ea"/>
            <a:ea typeface="+mn-ea"/>
          </a:endParaRPr>
        </a:p>
      </dgm:t>
    </dgm:pt>
    <dgm:pt modelId="{060E85A9-EC61-4985-802D-FCD29025D399}" type="sibTrans" cxnId="{C0B28603-C5BB-4BEC-917E-1C71DCE81800}">
      <dgm:prSet/>
      <dgm:spPr/>
      <dgm:t>
        <a:bodyPr/>
        <a:lstStyle/>
        <a:p>
          <a:pPr latinLnBrk="1"/>
          <a:endParaRPr lang="ko-KR" altLang="en-US"/>
        </a:p>
      </dgm:t>
    </dgm:pt>
    <dgm:pt modelId="{A1ED8322-6769-4E1A-B5C6-B3A377E69DE5}" type="parTrans" cxnId="{C0B28603-C5BB-4BEC-917E-1C71DCE81800}">
      <dgm:prSet/>
      <dgm:spPr/>
      <dgm:t>
        <a:bodyPr/>
        <a:lstStyle/>
        <a:p>
          <a:pPr latinLnBrk="1"/>
          <a:endParaRPr lang="ko-KR" altLang="en-US"/>
        </a:p>
      </dgm:t>
    </dgm:pt>
    <dgm:pt modelId="{728FE0E9-E23A-47F3-916D-8510D8EE102F}" type="pres">
      <dgm:prSet presAssocID="{5DBCDD16-7D7C-49CA-8FE9-FEABD3A8B2C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BC16B3-5A9F-426D-9289-CB704CB37E21}" type="pres">
      <dgm:prSet presAssocID="{25D77E3A-5336-4F6C-AD01-598E630F5605}" presName="horFlow" presStyleCnt="0"/>
      <dgm:spPr/>
    </dgm:pt>
    <dgm:pt modelId="{2DF0C0E4-8F56-4C4D-86CC-4DCE44177076}" type="pres">
      <dgm:prSet presAssocID="{25D77E3A-5336-4F6C-AD01-598E630F5605}" presName="bigChev" presStyleLbl="node1" presStyleIdx="0" presStyleCnt="2" custScaleX="101141"/>
      <dgm:spPr/>
      <dgm:t>
        <a:bodyPr/>
        <a:lstStyle/>
        <a:p>
          <a:pPr latinLnBrk="1"/>
          <a:endParaRPr lang="ko-KR" altLang="en-US"/>
        </a:p>
      </dgm:t>
    </dgm:pt>
    <dgm:pt modelId="{9CDDF20C-B745-434E-826D-F19DC90A2D40}" type="pres">
      <dgm:prSet presAssocID="{5557A77A-733D-4D7B-8CBD-B053B9840792}" presName="parTrans" presStyleCnt="0"/>
      <dgm:spPr/>
    </dgm:pt>
    <dgm:pt modelId="{F4502B74-B620-48D5-9929-E340CE0FA3DA}" type="pres">
      <dgm:prSet presAssocID="{585993AA-EF00-4DF5-989E-D95913FDFE62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41CC71-C442-4193-A9A6-F540B41DBF42}" type="pres">
      <dgm:prSet presAssocID="{645DF793-20AB-488B-97DA-D9A82452A5BC}" presName="sibTrans" presStyleCnt="0"/>
      <dgm:spPr/>
    </dgm:pt>
    <dgm:pt modelId="{F72A01D8-7306-428D-8D7A-EBDCAB79D55D}" type="pres">
      <dgm:prSet presAssocID="{E0AE21BE-F5E5-4CF4-ACB1-AACB0DEB78F8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E4C6AD-D454-492D-9F85-1630BE16EFD1}" type="pres">
      <dgm:prSet presAssocID="{FCF2635E-BEFD-4BA8-A8F0-E84D29069799}" presName="sibTrans" presStyleCnt="0"/>
      <dgm:spPr/>
    </dgm:pt>
    <dgm:pt modelId="{842BB055-73BC-482B-864D-8014C4CE2E83}" type="pres">
      <dgm:prSet presAssocID="{1F0F4A7D-BEC7-4526-95E0-B85B9E16C277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FC5043-4174-4EB2-9481-178D687ED838}" type="pres">
      <dgm:prSet presAssocID="{25D77E3A-5336-4F6C-AD01-598E630F5605}" presName="vSp" presStyleCnt="0"/>
      <dgm:spPr/>
    </dgm:pt>
    <dgm:pt modelId="{532D4A3B-7337-435D-8354-23E8CF7E86DA}" type="pres">
      <dgm:prSet presAssocID="{8F6E9EF5-1225-4F79-9B6F-E713023CE0EA}" presName="horFlow" presStyleCnt="0"/>
      <dgm:spPr/>
    </dgm:pt>
    <dgm:pt modelId="{93BC445F-230C-4F5E-8757-5CE1D0D136C4}" type="pres">
      <dgm:prSet presAssocID="{8F6E9EF5-1225-4F79-9B6F-E713023CE0EA}" presName="bigChev" presStyleLbl="node1" presStyleIdx="1" presStyleCnt="2" custScaleX="101141"/>
      <dgm:spPr/>
      <dgm:t>
        <a:bodyPr/>
        <a:lstStyle/>
        <a:p>
          <a:pPr latinLnBrk="1"/>
          <a:endParaRPr lang="ko-KR" altLang="en-US"/>
        </a:p>
      </dgm:t>
    </dgm:pt>
    <dgm:pt modelId="{59212B41-B8CE-4B2F-9DD9-240B7CA80308}" type="pres">
      <dgm:prSet presAssocID="{A28A7CED-A20D-44AB-AB2D-1E3E190AC205}" presName="parTrans" presStyleCnt="0"/>
      <dgm:spPr/>
    </dgm:pt>
    <dgm:pt modelId="{CE8319F3-2CCD-4025-9FD0-224421CBE8ED}" type="pres">
      <dgm:prSet presAssocID="{09E89EE3-FAA2-45EA-83E0-EF9EF334D0E5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298064-E6D6-4F0D-BEB3-1F45293E8284}" type="pres">
      <dgm:prSet presAssocID="{85FAA077-3EF4-479D-833D-74087A0AF18E}" presName="sibTrans" presStyleCnt="0"/>
      <dgm:spPr/>
    </dgm:pt>
    <dgm:pt modelId="{1B4B3B65-C272-4AC7-8C5B-9BE73AEC99BA}" type="pres">
      <dgm:prSet presAssocID="{05C294E8-8989-412F-83E2-264704D4B187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642C08-94AD-4374-9334-E6AA0C1C99F6}" type="pres">
      <dgm:prSet presAssocID="{060E85A9-EC61-4985-802D-FCD29025D399}" presName="sibTrans" presStyleCnt="0"/>
      <dgm:spPr/>
    </dgm:pt>
    <dgm:pt modelId="{E5EF331C-959E-463C-B7E1-E01A8D8B1F75}" type="pres">
      <dgm:prSet presAssocID="{260D0FBA-81EC-440E-8DC6-887BC517F464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8EA83EF-50A8-44A6-BD4C-BBDD82F456EA}" type="presOf" srcId="{25D77E3A-5336-4F6C-AD01-598E630F5605}" destId="{2DF0C0E4-8F56-4C4D-86CC-4DCE44177076}" srcOrd="0" destOrd="0" presId="urn:microsoft.com/office/officeart/2005/8/layout/lProcess3"/>
    <dgm:cxn modelId="{A2C832AC-64AE-4955-AF7E-045079083CC6}" srcId="{8F6E9EF5-1225-4F79-9B6F-E713023CE0EA}" destId="{09E89EE3-FAA2-45EA-83E0-EF9EF334D0E5}" srcOrd="0" destOrd="0" parTransId="{A28A7CED-A20D-44AB-AB2D-1E3E190AC205}" sibTransId="{85FAA077-3EF4-479D-833D-74087A0AF18E}"/>
    <dgm:cxn modelId="{F6422193-1FB0-4BEC-A67D-D5B02A79F73F}" type="presOf" srcId="{5DBCDD16-7D7C-49CA-8FE9-FEABD3A8B2CC}" destId="{728FE0E9-E23A-47F3-916D-8510D8EE102F}" srcOrd="0" destOrd="0" presId="urn:microsoft.com/office/officeart/2005/8/layout/lProcess3"/>
    <dgm:cxn modelId="{3896ABA1-0EB9-4C56-933B-8A487A6B55F6}" srcId="{5DBCDD16-7D7C-49CA-8FE9-FEABD3A8B2CC}" destId="{25D77E3A-5336-4F6C-AD01-598E630F5605}" srcOrd="0" destOrd="0" parTransId="{26E366F6-D8A5-4372-9D0C-CB370EC21557}" sibTransId="{8B5DC094-05F8-4F57-92AC-81F4DD13C562}"/>
    <dgm:cxn modelId="{BB851016-76DB-4A47-A018-D39A17029482}" type="presOf" srcId="{585993AA-EF00-4DF5-989E-D95913FDFE62}" destId="{F4502B74-B620-48D5-9929-E340CE0FA3DA}" srcOrd="0" destOrd="0" presId="urn:microsoft.com/office/officeart/2005/8/layout/lProcess3"/>
    <dgm:cxn modelId="{EAC98A71-72A2-4EA9-9F60-0D1AE81D66A7}" type="presOf" srcId="{260D0FBA-81EC-440E-8DC6-887BC517F464}" destId="{E5EF331C-959E-463C-B7E1-E01A8D8B1F75}" srcOrd="0" destOrd="0" presId="urn:microsoft.com/office/officeart/2005/8/layout/lProcess3"/>
    <dgm:cxn modelId="{85A6814B-B9F3-4742-B04E-5B99AF0E61A9}" type="presOf" srcId="{05C294E8-8989-412F-83E2-264704D4B187}" destId="{1B4B3B65-C272-4AC7-8C5B-9BE73AEC99BA}" srcOrd="0" destOrd="0" presId="urn:microsoft.com/office/officeart/2005/8/layout/lProcess3"/>
    <dgm:cxn modelId="{9025E6EC-1FD1-475D-A594-3A78678B0ED8}" type="presOf" srcId="{E0AE21BE-F5E5-4CF4-ACB1-AACB0DEB78F8}" destId="{F72A01D8-7306-428D-8D7A-EBDCAB79D55D}" srcOrd="0" destOrd="0" presId="urn:microsoft.com/office/officeart/2005/8/layout/lProcess3"/>
    <dgm:cxn modelId="{8227A54B-7337-47D5-B424-CF4BBD3BEFCB}" srcId="{8F6E9EF5-1225-4F79-9B6F-E713023CE0EA}" destId="{260D0FBA-81EC-440E-8DC6-887BC517F464}" srcOrd="2" destOrd="0" parTransId="{B87E668E-B78F-4CC4-A81A-E9EEFBD70EC6}" sibTransId="{D1E7339B-D30B-49D6-B67E-CA60F36574E0}"/>
    <dgm:cxn modelId="{4B427A84-69A4-4CB1-A1F1-BFD9581790A0}" type="presOf" srcId="{8F6E9EF5-1225-4F79-9B6F-E713023CE0EA}" destId="{93BC445F-230C-4F5E-8757-5CE1D0D136C4}" srcOrd="0" destOrd="0" presId="urn:microsoft.com/office/officeart/2005/8/layout/lProcess3"/>
    <dgm:cxn modelId="{3711339D-696F-4882-88F6-B83C18CB42DD}" srcId="{25D77E3A-5336-4F6C-AD01-598E630F5605}" destId="{E0AE21BE-F5E5-4CF4-ACB1-AACB0DEB78F8}" srcOrd="1" destOrd="0" parTransId="{8DCA78F9-299C-432F-9FD6-948196457D8F}" sibTransId="{FCF2635E-BEFD-4BA8-A8F0-E84D29069799}"/>
    <dgm:cxn modelId="{03BBF864-E6A4-4FC8-8182-591117C7B641}" srcId="{25D77E3A-5336-4F6C-AD01-598E630F5605}" destId="{585993AA-EF00-4DF5-989E-D95913FDFE62}" srcOrd="0" destOrd="0" parTransId="{5557A77A-733D-4D7B-8CBD-B053B9840792}" sibTransId="{645DF793-20AB-488B-97DA-D9A82452A5BC}"/>
    <dgm:cxn modelId="{C0B28603-C5BB-4BEC-917E-1C71DCE81800}" srcId="{8F6E9EF5-1225-4F79-9B6F-E713023CE0EA}" destId="{05C294E8-8989-412F-83E2-264704D4B187}" srcOrd="1" destOrd="0" parTransId="{A1ED8322-6769-4E1A-B5C6-B3A377E69DE5}" sibTransId="{060E85A9-EC61-4985-802D-FCD29025D399}"/>
    <dgm:cxn modelId="{FED5F340-B7FE-40F4-8314-1BAF851921E0}" srcId="{25D77E3A-5336-4F6C-AD01-598E630F5605}" destId="{1F0F4A7D-BEC7-4526-95E0-B85B9E16C277}" srcOrd="2" destOrd="0" parTransId="{4FB6F202-30A4-4CDB-B87F-2FBE485CD9BF}" sibTransId="{E2C4346F-5ACC-47FD-82E7-B0CFE9082228}"/>
    <dgm:cxn modelId="{E10EAD3F-EAAD-4882-A3B5-05F53F8F0BCC}" type="presOf" srcId="{09E89EE3-FAA2-45EA-83E0-EF9EF334D0E5}" destId="{CE8319F3-2CCD-4025-9FD0-224421CBE8ED}" srcOrd="0" destOrd="0" presId="urn:microsoft.com/office/officeart/2005/8/layout/lProcess3"/>
    <dgm:cxn modelId="{0EC74D6D-715E-462B-8162-79D46C592131}" type="presOf" srcId="{1F0F4A7D-BEC7-4526-95E0-B85B9E16C277}" destId="{842BB055-73BC-482B-864D-8014C4CE2E83}" srcOrd="0" destOrd="0" presId="urn:microsoft.com/office/officeart/2005/8/layout/lProcess3"/>
    <dgm:cxn modelId="{FBE1707C-29DC-4082-BE11-8F1A8F4A3A82}" srcId="{5DBCDD16-7D7C-49CA-8FE9-FEABD3A8B2CC}" destId="{8F6E9EF5-1225-4F79-9B6F-E713023CE0EA}" srcOrd="1" destOrd="0" parTransId="{EE8843C3-2D87-401D-9A53-B347DBE60D31}" sibTransId="{B324C22C-9019-4D2C-B858-A37C125E2675}"/>
    <dgm:cxn modelId="{086773A4-BCC5-4EC7-AEF0-8915E859DC65}" type="presParOf" srcId="{728FE0E9-E23A-47F3-916D-8510D8EE102F}" destId="{A7BC16B3-5A9F-426D-9289-CB704CB37E21}" srcOrd="0" destOrd="0" presId="urn:microsoft.com/office/officeart/2005/8/layout/lProcess3"/>
    <dgm:cxn modelId="{28955B0D-BE10-40B5-AC04-E136C75DF0B1}" type="presParOf" srcId="{A7BC16B3-5A9F-426D-9289-CB704CB37E21}" destId="{2DF0C0E4-8F56-4C4D-86CC-4DCE44177076}" srcOrd="0" destOrd="0" presId="urn:microsoft.com/office/officeart/2005/8/layout/lProcess3"/>
    <dgm:cxn modelId="{18CDB44C-95C2-4B69-822F-FDF96D2C64EB}" type="presParOf" srcId="{A7BC16B3-5A9F-426D-9289-CB704CB37E21}" destId="{9CDDF20C-B745-434E-826D-F19DC90A2D40}" srcOrd="1" destOrd="0" presId="urn:microsoft.com/office/officeart/2005/8/layout/lProcess3"/>
    <dgm:cxn modelId="{7FBCD8D0-D6C7-49C1-A710-413CA93A1410}" type="presParOf" srcId="{A7BC16B3-5A9F-426D-9289-CB704CB37E21}" destId="{F4502B74-B620-48D5-9929-E340CE0FA3DA}" srcOrd="2" destOrd="0" presId="urn:microsoft.com/office/officeart/2005/8/layout/lProcess3"/>
    <dgm:cxn modelId="{CC1AC023-E12B-414F-B125-9FE5AA56A0C2}" type="presParOf" srcId="{A7BC16B3-5A9F-426D-9289-CB704CB37E21}" destId="{7041CC71-C442-4193-A9A6-F540B41DBF42}" srcOrd="3" destOrd="0" presId="urn:microsoft.com/office/officeart/2005/8/layout/lProcess3"/>
    <dgm:cxn modelId="{A6150161-73DE-4E10-8FA3-08CDE1C14C1E}" type="presParOf" srcId="{A7BC16B3-5A9F-426D-9289-CB704CB37E21}" destId="{F72A01D8-7306-428D-8D7A-EBDCAB79D55D}" srcOrd="4" destOrd="0" presId="urn:microsoft.com/office/officeart/2005/8/layout/lProcess3"/>
    <dgm:cxn modelId="{E4B9DFBF-1E52-4DE6-9F66-68F65D249824}" type="presParOf" srcId="{A7BC16B3-5A9F-426D-9289-CB704CB37E21}" destId="{18E4C6AD-D454-492D-9F85-1630BE16EFD1}" srcOrd="5" destOrd="0" presId="urn:microsoft.com/office/officeart/2005/8/layout/lProcess3"/>
    <dgm:cxn modelId="{F26E3482-B21E-4C07-9638-39855D57CB8A}" type="presParOf" srcId="{A7BC16B3-5A9F-426D-9289-CB704CB37E21}" destId="{842BB055-73BC-482B-864D-8014C4CE2E83}" srcOrd="6" destOrd="0" presId="urn:microsoft.com/office/officeart/2005/8/layout/lProcess3"/>
    <dgm:cxn modelId="{B1F8D1A1-04C3-46BD-9D36-600F0F95BF62}" type="presParOf" srcId="{728FE0E9-E23A-47F3-916D-8510D8EE102F}" destId="{FDFC5043-4174-4EB2-9481-178D687ED838}" srcOrd="1" destOrd="0" presId="urn:microsoft.com/office/officeart/2005/8/layout/lProcess3"/>
    <dgm:cxn modelId="{01903080-6534-4293-84FA-879DAEACD6AA}" type="presParOf" srcId="{728FE0E9-E23A-47F3-916D-8510D8EE102F}" destId="{532D4A3B-7337-435D-8354-23E8CF7E86DA}" srcOrd="2" destOrd="0" presId="urn:microsoft.com/office/officeart/2005/8/layout/lProcess3"/>
    <dgm:cxn modelId="{8D74334C-F422-48BF-B88B-00A605AA6F81}" type="presParOf" srcId="{532D4A3B-7337-435D-8354-23E8CF7E86DA}" destId="{93BC445F-230C-4F5E-8757-5CE1D0D136C4}" srcOrd="0" destOrd="0" presId="urn:microsoft.com/office/officeart/2005/8/layout/lProcess3"/>
    <dgm:cxn modelId="{81DFCD88-0120-4465-8939-EE337E38E47C}" type="presParOf" srcId="{532D4A3B-7337-435D-8354-23E8CF7E86DA}" destId="{59212B41-B8CE-4B2F-9DD9-240B7CA80308}" srcOrd="1" destOrd="0" presId="urn:microsoft.com/office/officeart/2005/8/layout/lProcess3"/>
    <dgm:cxn modelId="{ECEDF625-FE34-4DD6-A3F4-7E2AC22F09A8}" type="presParOf" srcId="{532D4A3B-7337-435D-8354-23E8CF7E86DA}" destId="{CE8319F3-2CCD-4025-9FD0-224421CBE8ED}" srcOrd="2" destOrd="0" presId="urn:microsoft.com/office/officeart/2005/8/layout/lProcess3"/>
    <dgm:cxn modelId="{99760425-353A-4642-AE38-9098C9D393CB}" type="presParOf" srcId="{532D4A3B-7337-435D-8354-23E8CF7E86DA}" destId="{E4298064-E6D6-4F0D-BEB3-1F45293E8284}" srcOrd="3" destOrd="0" presId="urn:microsoft.com/office/officeart/2005/8/layout/lProcess3"/>
    <dgm:cxn modelId="{795E1723-C408-49CC-AF37-EB1502FF95A3}" type="presParOf" srcId="{532D4A3B-7337-435D-8354-23E8CF7E86DA}" destId="{1B4B3B65-C272-4AC7-8C5B-9BE73AEC99BA}" srcOrd="4" destOrd="0" presId="urn:microsoft.com/office/officeart/2005/8/layout/lProcess3"/>
    <dgm:cxn modelId="{47E41A60-67DC-4532-9FBA-79C55B963C53}" type="presParOf" srcId="{532D4A3B-7337-435D-8354-23E8CF7E86DA}" destId="{DC642C08-94AD-4374-9334-E6AA0C1C99F6}" srcOrd="5" destOrd="0" presId="urn:microsoft.com/office/officeart/2005/8/layout/lProcess3"/>
    <dgm:cxn modelId="{A489D2A1-BCE8-430B-88DF-9B4AA150CD5A}" type="presParOf" srcId="{532D4A3B-7337-435D-8354-23E8CF7E86DA}" destId="{E5EF331C-959E-463C-B7E1-E01A8D8B1F75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30AB4-6E97-4753-9490-6DC7281F310E}">
      <dsp:nvSpPr>
        <dsp:cNvPr id="0" name=""/>
        <dsp:cNvSpPr/>
      </dsp:nvSpPr>
      <dsp:spPr>
        <a:xfrm rot="5400000">
          <a:off x="6205964" y="-2595882"/>
          <a:ext cx="1066454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 dirty="0" smtClean="0">
              <a:latin typeface="+mn-ea"/>
              <a:ea typeface="+mn-ea"/>
            </a:rPr>
            <a:t>2030</a:t>
          </a:r>
          <a:r>
            <a:rPr lang="ko-KR" altLang="en-US" sz="1400" kern="1200" dirty="0" smtClean="0">
              <a:latin typeface="+mn-ea"/>
              <a:ea typeface="+mn-ea"/>
            </a:rPr>
            <a:t>세대의 액티브 </a:t>
          </a:r>
          <a:r>
            <a:rPr lang="ko-KR" altLang="en-US" sz="1400" kern="1200" dirty="0" err="1" smtClean="0">
              <a:latin typeface="+mn-ea"/>
              <a:ea typeface="+mn-ea"/>
            </a:rPr>
            <a:t>캐쥬얼</a:t>
          </a:r>
          <a:r>
            <a:rPr lang="ko-KR" altLang="en-US" sz="1400" kern="1200" dirty="0" smtClean="0">
              <a:latin typeface="+mn-ea"/>
              <a:ea typeface="+mn-ea"/>
            </a:rPr>
            <a:t> 브랜드 </a:t>
          </a:r>
          <a:r>
            <a:rPr lang="en-US" altLang="ko-KR" sz="1400" kern="1200" dirty="0" smtClean="0">
              <a:latin typeface="+mn-ea"/>
              <a:ea typeface="+mn-ea"/>
            </a:rPr>
            <a:t>“</a:t>
          </a:r>
          <a:r>
            <a:rPr lang="ko-KR" altLang="en-US" sz="1400" kern="1200" dirty="0" err="1" smtClean="0">
              <a:latin typeface="+mn-ea"/>
              <a:ea typeface="+mn-ea"/>
            </a:rPr>
            <a:t>에버파워</a:t>
          </a:r>
          <a:r>
            <a:rPr lang="en-US" altLang="ko-KR" sz="1400" kern="1200" dirty="0" smtClean="0">
              <a:latin typeface="+mn-ea"/>
              <a:ea typeface="+mn-ea"/>
            </a:rPr>
            <a:t>”</a:t>
          </a:r>
          <a:r>
            <a:rPr lang="ko-KR" altLang="en-US" sz="1400" kern="1200" dirty="0" smtClean="0">
              <a:latin typeface="+mn-ea"/>
              <a:ea typeface="+mn-ea"/>
            </a:rPr>
            <a:t> 런칭</a:t>
          </a:r>
          <a:endParaRPr lang="ko-KR" altLang="en-US" sz="1400" kern="1200" dirty="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+mn-ea"/>
              <a:ea typeface="+mn-ea"/>
            </a:rPr>
            <a:t>액티브 캐쥬얼 패션을 추구하는 사용자에게 패션 컨텐츠 제공</a:t>
          </a:r>
          <a:endParaRPr lang="ko-KR" altLang="en-US" sz="1400" kern="1200" dirty="0">
            <a:latin typeface="+mn-ea"/>
            <a:ea typeface="+mn-ea"/>
          </a:endParaRPr>
        </a:p>
      </dsp:txBody>
      <dsp:txXfrm rot="-5400000">
        <a:off x="3520503" y="141639"/>
        <a:ext cx="6385316" cy="962334"/>
      </dsp:txXfrm>
    </dsp:sp>
    <dsp:sp modelId="{7BE95BEF-C45B-4554-87D0-04326EDA91DA}">
      <dsp:nvSpPr>
        <dsp:cNvPr id="0" name=""/>
        <dsp:cNvSpPr/>
      </dsp:nvSpPr>
      <dsp:spPr>
        <a:xfrm>
          <a:off x="100519" y="1906"/>
          <a:ext cx="3419984" cy="1241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/>
            <a:t>기획 배경</a:t>
          </a:r>
          <a:endParaRPr lang="ko-KR" altLang="en-US" sz="4200" kern="1200" dirty="0"/>
        </a:p>
      </dsp:txBody>
      <dsp:txXfrm>
        <a:off x="161139" y="62526"/>
        <a:ext cx="3298744" cy="1120557"/>
      </dsp:txXfrm>
    </dsp:sp>
    <dsp:sp modelId="{D408B309-2B46-4B62-9ED0-F49B6B83A4A4}">
      <dsp:nvSpPr>
        <dsp:cNvPr id="0" name=""/>
        <dsp:cNvSpPr/>
      </dsp:nvSpPr>
      <dsp:spPr>
        <a:xfrm rot="5400000">
          <a:off x="6209471" y="-1300020"/>
          <a:ext cx="105944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+mj-ea"/>
              <a:ea typeface="+mj-ea"/>
            </a:rPr>
            <a:t>웹과 모바일 채널에 최적화된 </a:t>
          </a:r>
          <a:r>
            <a:rPr lang="ko-KR" altLang="en-US" sz="1400" kern="1200" dirty="0" err="1" smtClean="0">
              <a:latin typeface="+mj-ea"/>
              <a:ea typeface="+mj-ea"/>
            </a:rPr>
            <a:t>이커머스</a:t>
          </a:r>
          <a:r>
            <a:rPr lang="ko-KR" altLang="en-US" sz="1400" kern="1200" dirty="0" smtClean="0">
              <a:latin typeface="+mj-ea"/>
              <a:ea typeface="+mj-ea"/>
            </a:rPr>
            <a:t> 서비스 환경 제공</a:t>
          </a:r>
          <a:endParaRPr lang="ko-KR" altLang="en-US" sz="1400" kern="1200" dirty="0">
            <a:latin typeface="+mj-ea"/>
            <a:ea typeface="+mj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+mj-ea"/>
              <a:ea typeface="+mj-ea"/>
            </a:rPr>
            <a:t>액티브 </a:t>
          </a:r>
          <a:r>
            <a:rPr lang="ko-KR" altLang="en-US" sz="1400" kern="1200" dirty="0" err="1" smtClean="0">
              <a:latin typeface="+mj-ea"/>
              <a:ea typeface="+mj-ea"/>
            </a:rPr>
            <a:t>캐쥬얼</a:t>
          </a:r>
          <a:r>
            <a:rPr lang="ko-KR" altLang="en-US" sz="1400" kern="1200" dirty="0" smtClean="0">
              <a:latin typeface="+mj-ea"/>
              <a:ea typeface="+mj-ea"/>
            </a:rPr>
            <a:t> 브랜드 </a:t>
          </a:r>
          <a:r>
            <a:rPr lang="en-US" altLang="ko-KR" sz="1400" kern="1200" dirty="0" smtClean="0">
              <a:latin typeface="+mj-ea"/>
              <a:ea typeface="+mj-ea"/>
            </a:rPr>
            <a:t>“</a:t>
          </a:r>
          <a:r>
            <a:rPr lang="ko-KR" altLang="en-US" sz="1400" kern="1200" dirty="0" err="1" smtClean="0">
              <a:latin typeface="+mj-ea"/>
              <a:ea typeface="+mj-ea"/>
            </a:rPr>
            <a:t>에버파워</a:t>
          </a:r>
          <a:r>
            <a:rPr lang="en-US" altLang="ko-KR" sz="1400" kern="1200" dirty="0" smtClean="0">
              <a:latin typeface="+mj-ea"/>
              <a:ea typeface="+mj-ea"/>
            </a:rPr>
            <a:t>”</a:t>
          </a:r>
          <a:r>
            <a:rPr lang="ko-KR" altLang="en-US" sz="1400" kern="1200" dirty="0" smtClean="0">
              <a:latin typeface="+mj-ea"/>
              <a:ea typeface="+mj-ea"/>
            </a:rPr>
            <a:t>의 다양한 제품라인 쇼핑경험 제공</a:t>
          </a:r>
          <a:endParaRPr lang="ko-KR" altLang="en-US" sz="1400" kern="1200" dirty="0">
            <a:latin typeface="+mj-ea"/>
            <a:ea typeface="+mj-ea"/>
          </a:endParaRPr>
        </a:p>
      </dsp:txBody>
      <dsp:txXfrm rot="-5400000">
        <a:off x="3520504" y="1440665"/>
        <a:ext cx="6385658" cy="956005"/>
      </dsp:txXfrm>
    </dsp:sp>
    <dsp:sp modelId="{6B1B197D-E613-46CE-8C1A-CE4E4B4558BA}">
      <dsp:nvSpPr>
        <dsp:cNvPr id="0" name=""/>
        <dsp:cNvSpPr/>
      </dsp:nvSpPr>
      <dsp:spPr>
        <a:xfrm>
          <a:off x="100519" y="1309919"/>
          <a:ext cx="3419984" cy="1217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/>
            <a:t>기획 목표</a:t>
          </a:r>
          <a:endParaRPr lang="ko-KR" altLang="en-US" sz="4200" kern="1200" dirty="0"/>
        </a:p>
      </dsp:txBody>
      <dsp:txXfrm>
        <a:off x="159952" y="1369352"/>
        <a:ext cx="3301118" cy="1098630"/>
      </dsp:txXfrm>
    </dsp:sp>
    <dsp:sp modelId="{E16815DF-7B25-462B-A7CF-C59281D54018}">
      <dsp:nvSpPr>
        <dsp:cNvPr id="0" name=""/>
        <dsp:cNvSpPr/>
      </dsp:nvSpPr>
      <dsp:spPr>
        <a:xfrm rot="5400000">
          <a:off x="6209471" y="-31412"/>
          <a:ext cx="1059441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400" kern="1200" dirty="0" smtClean="0">
              <a:latin typeface="+mn-ea"/>
              <a:ea typeface="+mn-ea"/>
            </a:rPr>
            <a:t>2030</a:t>
          </a:r>
          <a:r>
            <a:rPr lang="ko-KR" altLang="en-US" sz="1400" kern="1200" dirty="0" smtClean="0">
              <a:latin typeface="+mn-ea"/>
              <a:ea typeface="+mn-ea"/>
            </a:rPr>
            <a:t>세대 사용자가 쇼핑하기 편리한 웹</a:t>
          </a:r>
          <a:r>
            <a:rPr lang="en-US" altLang="en-US" sz="1400" kern="1200" dirty="0" smtClean="0">
              <a:latin typeface="+mn-ea"/>
              <a:ea typeface="+mn-ea"/>
            </a:rPr>
            <a:t>/</a:t>
          </a:r>
          <a:r>
            <a:rPr lang="ko-KR" altLang="en-US" sz="1400" kern="1200" dirty="0" smtClean="0">
              <a:latin typeface="+mn-ea"/>
              <a:ea typeface="+mn-ea"/>
            </a:rPr>
            <a:t>모바일 환경 구축</a:t>
          </a:r>
          <a:endParaRPr lang="ko-KR" altLang="en-US" sz="1400" kern="1200" dirty="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+mn-ea"/>
              <a:ea typeface="+mn-ea"/>
            </a:rPr>
            <a:t>마케팅 및 프로모션 정보를 공유하여 사용자 구매 유도</a:t>
          </a:r>
          <a:endParaRPr lang="ko-KR" altLang="en-US" sz="1400" kern="1200" dirty="0">
            <a:latin typeface="+mn-ea"/>
            <a:ea typeface="+mn-ea"/>
          </a:endParaRPr>
        </a:p>
      </dsp:txBody>
      <dsp:txXfrm rot="-5400000">
        <a:off x="3520504" y="2709273"/>
        <a:ext cx="6385658" cy="956005"/>
      </dsp:txXfrm>
    </dsp:sp>
    <dsp:sp modelId="{83F7D3DC-AB6F-453B-8AE5-1CD4D7B5BE76}">
      <dsp:nvSpPr>
        <dsp:cNvPr id="0" name=""/>
        <dsp:cNvSpPr/>
      </dsp:nvSpPr>
      <dsp:spPr>
        <a:xfrm>
          <a:off x="100519" y="2593631"/>
          <a:ext cx="3419984" cy="11872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/>
            <a:t>기획 목적</a:t>
          </a:r>
          <a:endParaRPr lang="ko-KR" altLang="en-US" sz="4200" kern="1200" dirty="0"/>
        </a:p>
      </dsp:txBody>
      <dsp:txXfrm>
        <a:off x="158478" y="2651590"/>
        <a:ext cx="3304066" cy="1071371"/>
      </dsp:txXfrm>
    </dsp:sp>
    <dsp:sp modelId="{7D69090E-464C-4C03-9856-23AE0F974B97}">
      <dsp:nvSpPr>
        <dsp:cNvPr id="0" name=""/>
        <dsp:cNvSpPr/>
      </dsp:nvSpPr>
      <dsp:spPr>
        <a:xfrm rot="5400000">
          <a:off x="6202437" y="1201320"/>
          <a:ext cx="1073510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+mn-ea"/>
              <a:ea typeface="+mn-ea"/>
            </a:rPr>
            <a:t>제품 탐색 </a:t>
          </a:r>
          <a:r>
            <a:rPr lang="en-US" altLang="en-US" sz="1400" kern="1200" dirty="0" smtClean="0">
              <a:latin typeface="+mn-ea"/>
              <a:ea typeface="+mn-ea"/>
            </a:rPr>
            <a:t>- </a:t>
          </a:r>
          <a:r>
            <a:rPr lang="ko-KR" altLang="en-US" sz="1400" kern="1200" dirty="0" smtClean="0">
              <a:latin typeface="+mn-ea"/>
              <a:ea typeface="+mn-ea"/>
            </a:rPr>
            <a:t>다양한 카테고리와 필터 기능</a:t>
          </a:r>
          <a:endParaRPr lang="ko-KR" altLang="en-US" sz="1400" kern="1200" dirty="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+mn-ea"/>
              <a:ea typeface="+mn-ea"/>
            </a:rPr>
            <a:t>온라인 쇼핑 </a:t>
          </a:r>
          <a:r>
            <a:rPr lang="en-US" altLang="en-US" sz="1400" kern="1200" dirty="0" smtClean="0">
              <a:latin typeface="+mn-ea"/>
              <a:ea typeface="+mn-ea"/>
            </a:rPr>
            <a:t>- </a:t>
          </a:r>
          <a:r>
            <a:rPr lang="ko-KR" altLang="en-US" sz="1400" kern="1200" dirty="0" smtClean="0">
              <a:latin typeface="+mn-ea"/>
              <a:ea typeface="+mn-ea"/>
            </a:rPr>
            <a:t>장바구니</a:t>
          </a:r>
          <a:r>
            <a:rPr lang="en-US" altLang="en-US" sz="1400" kern="1200" dirty="0" smtClean="0">
              <a:latin typeface="+mn-ea"/>
              <a:ea typeface="+mn-ea"/>
            </a:rPr>
            <a:t>, </a:t>
          </a:r>
          <a:r>
            <a:rPr lang="ko-KR" altLang="en-US" sz="1400" kern="1200" dirty="0" smtClean="0">
              <a:latin typeface="+mn-ea"/>
              <a:ea typeface="+mn-ea"/>
            </a:rPr>
            <a:t>결제</a:t>
          </a:r>
          <a:r>
            <a:rPr lang="en-US" altLang="en-US" sz="1400" kern="1200" dirty="0" smtClean="0">
              <a:latin typeface="+mn-ea"/>
              <a:ea typeface="+mn-ea"/>
            </a:rPr>
            <a:t>, </a:t>
          </a:r>
          <a:r>
            <a:rPr lang="ko-KR" altLang="en-US" sz="1400" kern="1200" dirty="0" smtClean="0">
              <a:latin typeface="+mn-ea"/>
              <a:ea typeface="+mn-ea"/>
            </a:rPr>
            <a:t>배송주소 입력 등의 기능 제공</a:t>
          </a:r>
          <a:endParaRPr lang="ko-KR" altLang="en-US" sz="1400" kern="1200" dirty="0">
            <a:latin typeface="+mn-ea"/>
            <a:ea typeface="+mn-ea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>
              <a:latin typeface="+mn-ea"/>
              <a:ea typeface="+mn-ea"/>
            </a:rPr>
            <a:t>이벤트 및 할인 정보 </a:t>
          </a:r>
          <a:r>
            <a:rPr lang="en-US" altLang="ko-KR" sz="1400" kern="1200" dirty="0" smtClean="0">
              <a:latin typeface="+mn-ea"/>
              <a:ea typeface="+mn-ea"/>
            </a:rPr>
            <a:t>-</a:t>
          </a:r>
          <a:r>
            <a:rPr lang="en-US" altLang="en-US" sz="1400" kern="1200" dirty="0" smtClean="0">
              <a:latin typeface="+mn-ea"/>
              <a:ea typeface="+mn-ea"/>
            </a:rPr>
            <a:t> </a:t>
          </a:r>
          <a:r>
            <a:rPr lang="ko-KR" altLang="en-US" sz="1400" kern="1200" dirty="0" smtClean="0">
              <a:latin typeface="+mn-ea"/>
              <a:ea typeface="+mn-ea"/>
            </a:rPr>
            <a:t>할인행사 모달창</a:t>
          </a:r>
          <a:r>
            <a:rPr lang="en-US" altLang="en-US" sz="1400" kern="1200" dirty="0" smtClean="0">
              <a:latin typeface="+mn-ea"/>
              <a:ea typeface="+mn-ea"/>
            </a:rPr>
            <a:t>, </a:t>
          </a:r>
          <a:r>
            <a:rPr lang="ko-KR" altLang="en-US" sz="1400" kern="1200" dirty="0" smtClean="0">
              <a:latin typeface="+mn-ea"/>
              <a:ea typeface="+mn-ea"/>
            </a:rPr>
            <a:t>출석체크 이벤트 제공</a:t>
          </a:r>
          <a:endParaRPr lang="ko-KR" altLang="en-US" sz="1400" kern="1200" dirty="0">
            <a:latin typeface="+mn-ea"/>
            <a:ea typeface="+mn-ea"/>
          </a:endParaRPr>
        </a:p>
      </dsp:txBody>
      <dsp:txXfrm rot="-5400000">
        <a:off x="3520504" y="3935657"/>
        <a:ext cx="6384972" cy="968702"/>
      </dsp:txXfrm>
    </dsp:sp>
    <dsp:sp modelId="{A6B7C180-30AE-46CE-8408-82EE83953233}">
      <dsp:nvSpPr>
        <dsp:cNvPr id="0" name=""/>
        <dsp:cNvSpPr/>
      </dsp:nvSpPr>
      <dsp:spPr>
        <a:xfrm>
          <a:off x="100519" y="3847135"/>
          <a:ext cx="3419984" cy="1145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/>
            <a:t>주요기능</a:t>
          </a:r>
          <a:endParaRPr lang="ko-KR" altLang="en-US" sz="4200" kern="1200" dirty="0"/>
        </a:p>
      </dsp:txBody>
      <dsp:txXfrm>
        <a:off x="156450" y="3903066"/>
        <a:ext cx="3308122" cy="1033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0C0E4-8F56-4C4D-86CC-4DCE44177076}">
      <dsp:nvSpPr>
        <dsp:cNvPr id="0" name=""/>
        <dsp:cNvSpPr/>
      </dsp:nvSpPr>
      <dsp:spPr>
        <a:xfrm>
          <a:off x="1866" y="87613"/>
          <a:ext cx="1802760" cy="7129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b="1" kern="1200" dirty="0" smtClean="0">
              <a:latin typeface="+mn-ea"/>
              <a:ea typeface="+mn-ea"/>
            </a:rPr>
            <a:t>WEB</a:t>
          </a:r>
          <a:endParaRPr lang="ko-KR" altLang="en-US" sz="2200" b="1" kern="1200" dirty="0">
            <a:latin typeface="+mn-ea"/>
            <a:ea typeface="+mn-ea"/>
          </a:endParaRPr>
        </a:p>
      </dsp:txBody>
      <dsp:txXfrm>
        <a:off x="358351" y="87613"/>
        <a:ext cx="1089791" cy="712969"/>
      </dsp:txXfrm>
    </dsp:sp>
    <dsp:sp modelId="{F4502B74-B620-48D5-9929-E340CE0FA3DA}">
      <dsp:nvSpPr>
        <dsp:cNvPr id="0" name=""/>
        <dsp:cNvSpPr/>
      </dsp:nvSpPr>
      <dsp:spPr>
        <a:xfrm>
          <a:off x="1572911" y="148215"/>
          <a:ext cx="1479410" cy="5917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+mn-ea"/>
              <a:ea typeface="+mn-ea"/>
            </a:rPr>
            <a:t>12</a:t>
          </a:r>
          <a:r>
            <a:rPr lang="ko-KR" altLang="en-US" sz="2400" kern="1200" dirty="0" smtClean="0">
              <a:latin typeface="+mn-ea"/>
              <a:ea typeface="+mn-ea"/>
            </a:rPr>
            <a:t>개</a:t>
          </a:r>
          <a:endParaRPr lang="ko-KR" altLang="en-US" sz="2400" kern="1200" dirty="0">
            <a:latin typeface="+mn-ea"/>
            <a:ea typeface="+mn-ea"/>
          </a:endParaRPr>
        </a:p>
      </dsp:txBody>
      <dsp:txXfrm>
        <a:off x="1868793" y="148215"/>
        <a:ext cx="887646" cy="591764"/>
      </dsp:txXfrm>
    </dsp:sp>
    <dsp:sp modelId="{F72A01D8-7306-428D-8D7A-EBDCAB79D55D}">
      <dsp:nvSpPr>
        <dsp:cNvPr id="0" name=""/>
        <dsp:cNvSpPr/>
      </dsp:nvSpPr>
      <dsp:spPr>
        <a:xfrm>
          <a:off x="2845205" y="148215"/>
          <a:ext cx="1479410" cy="5917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+mn-ea"/>
              <a:ea typeface="+mn-ea"/>
            </a:rPr>
            <a:t>10</a:t>
          </a:r>
          <a:r>
            <a:rPr lang="ko-KR" altLang="en-US" sz="2400" kern="1200" dirty="0" smtClean="0">
              <a:latin typeface="+mn-ea"/>
              <a:ea typeface="+mn-ea"/>
            </a:rPr>
            <a:t>개</a:t>
          </a:r>
          <a:endParaRPr lang="ko-KR" altLang="en-US" sz="2400" kern="1200" dirty="0">
            <a:latin typeface="+mn-ea"/>
            <a:ea typeface="+mn-ea"/>
          </a:endParaRPr>
        </a:p>
      </dsp:txBody>
      <dsp:txXfrm>
        <a:off x="3141087" y="148215"/>
        <a:ext cx="887646" cy="591764"/>
      </dsp:txXfrm>
    </dsp:sp>
    <dsp:sp modelId="{842BB055-73BC-482B-864D-8014C4CE2E83}">
      <dsp:nvSpPr>
        <dsp:cNvPr id="0" name=""/>
        <dsp:cNvSpPr/>
      </dsp:nvSpPr>
      <dsp:spPr>
        <a:xfrm>
          <a:off x="4117498" y="148215"/>
          <a:ext cx="1479410" cy="5917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>
              <a:solidFill>
                <a:schemeClr val="accent1"/>
              </a:solidFill>
              <a:latin typeface="+mn-ea"/>
              <a:ea typeface="+mn-ea"/>
            </a:rPr>
            <a:t>11</a:t>
          </a:r>
          <a:r>
            <a:rPr lang="ko-KR" altLang="en-US" sz="2400" b="1" kern="1200" dirty="0" smtClean="0">
              <a:solidFill>
                <a:schemeClr val="accent1"/>
              </a:solidFill>
              <a:latin typeface="+mn-ea"/>
              <a:ea typeface="+mn-ea"/>
            </a:rPr>
            <a:t>개</a:t>
          </a:r>
          <a:endParaRPr lang="ko-KR" altLang="en-US" sz="2400" b="1" kern="1200" dirty="0">
            <a:solidFill>
              <a:schemeClr val="accent1"/>
            </a:solidFill>
            <a:latin typeface="+mn-ea"/>
            <a:ea typeface="+mn-ea"/>
          </a:endParaRPr>
        </a:p>
      </dsp:txBody>
      <dsp:txXfrm>
        <a:off x="4413380" y="148215"/>
        <a:ext cx="887646" cy="591764"/>
      </dsp:txXfrm>
    </dsp:sp>
    <dsp:sp modelId="{93BC445F-230C-4F5E-8757-5CE1D0D136C4}">
      <dsp:nvSpPr>
        <dsp:cNvPr id="0" name=""/>
        <dsp:cNvSpPr/>
      </dsp:nvSpPr>
      <dsp:spPr>
        <a:xfrm>
          <a:off x="1866" y="900397"/>
          <a:ext cx="1802760" cy="7129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lvl="0" algn="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b="1" kern="1200" dirty="0" smtClean="0">
              <a:latin typeface="+mn-ea"/>
              <a:ea typeface="+mn-ea"/>
            </a:rPr>
            <a:t>MOBILE</a:t>
          </a:r>
          <a:endParaRPr lang="ko-KR" altLang="en-US" sz="2200" b="1" kern="1200" dirty="0">
            <a:latin typeface="+mn-ea"/>
            <a:ea typeface="+mn-ea"/>
          </a:endParaRPr>
        </a:p>
      </dsp:txBody>
      <dsp:txXfrm>
        <a:off x="358351" y="900397"/>
        <a:ext cx="1089791" cy="712969"/>
      </dsp:txXfrm>
    </dsp:sp>
    <dsp:sp modelId="{CE8319F3-2CCD-4025-9FD0-224421CBE8ED}">
      <dsp:nvSpPr>
        <dsp:cNvPr id="0" name=""/>
        <dsp:cNvSpPr/>
      </dsp:nvSpPr>
      <dsp:spPr>
        <a:xfrm>
          <a:off x="1572911" y="961000"/>
          <a:ext cx="1479410" cy="5917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+mn-ea"/>
              <a:ea typeface="+mn-ea"/>
            </a:rPr>
            <a:t>11</a:t>
          </a:r>
          <a:r>
            <a:rPr lang="ko-KR" altLang="en-US" sz="2400" kern="1200" dirty="0" smtClean="0">
              <a:latin typeface="+mn-ea"/>
              <a:ea typeface="+mn-ea"/>
            </a:rPr>
            <a:t>개</a:t>
          </a:r>
          <a:endParaRPr lang="ko-KR" altLang="en-US" sz="2400" kern="1200" dirty="0">
            <a:latin typeface="+mn-ea"/>
            <a:ea typeface="+mn-ea"/>
          </a:endParaRPr>
        </a:p>
      </dsp:txBody>
      <dsp:txXfrm>
        <a:off x="1868793" y="961000"/>
        <a:ext cx="887646" cy="591764"/>
      </dsp:txXfrm>
    </dsp:sp>
    <dsp:sp modelId="{1B4B3B65-C272-4AC7-8C5B-9BE73AEC99BA}">
      <dsp:nvSpPr>
        <dsp:cNvPr id="0" name=""/>
        <dsp:cNvSpPr/>
      </dsp:nvSpPr>
      <dsp:spPr>
        <a:xfrm>
          <a:off x="2845205" y="961000"/>
          <a:ext cx="1479410" cy="5917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+mn-ea"/>
              <a:ea typeface="+mn-ea"/>
            </a:rPr>
            <a:t>9</a:t>
          </a:r>
          <a:r>
            <a:rPr lang="ko-KR" altLang="en-US" sz="2400" kern="1200" dirty="0" smtClean="0">
              <a:latin typeface="+mn-ea"/>
              <a:ea typeface="+mn-ea"/>
            </a:rPr>
            <a:t>개</a:t>
          </a:r>
          <a:endParaRPr lang="ko-KR" altLang="en-US" sz="2400" kern="1200" dirty="0">
            <a:latin typeface="+mn-ea"/>
            <a:ea typeface="+mn-ea"/>
          </a:endParaRPr>
        </a:p>
      </dsp:txBody>
      <dsp:txXfrm>
        <a:off x="3141087" y="961000"/>
        <a:ext cx="887646" cy="591764"/>
      </dsp:txXfrm>
    </dsp:sp>
    <dsp:sp modelId="{E5EF331C-959E-463C-B7E1-E01A8D8B1F75}">
      <dsp:nvSpPr>
        <dsp:cNvPr id="0" name=""/>
        <dsp:cNvSpPr/>
      </dsp:nvSpPr>
      <dsp:spPr>
        <a:xfrm>
          <a:off x="4117498" y="961000"/>
          <a:ext cx="1479410" cy="5917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>
              <a:solidFill>
                <a:schemeClr val="accent1"/>
              </a:solidFill>
              <a:latin typeface="+mn-ea"/>
              <a:ea typeface="+mn-ea"/>
            </a:rPr>
            <a:t>10</a:t>
          </a:r>
          <a:r>
            <a:rPr lang="ko-KR" altLang="en-US" sz="2400" b="1" kern="1200" dirty="0" smtClean="0">
              <a:solidFill>
                <a:schemeClr val="accent1"/>
              </a:solidFill>
              <a:latin typeface="+mn-ea"/>
              <a:ea typeface="+mn-ea"/>
            </a:rPr>
            <a:t>개</a:t>
          </a:r>
          <a:endParaRPr lang="ko-KR" altLang="en-US" sz="2400" b="1" kern="1200" dirty="0">
            <a:solidFill>
              <a:schemeClr val="accent1"/>
            </a:solidFill>
            <a:latin typeface="+mn-ea"/>
            <a:ea typeface="+mn-ea"/>
          </a:endParaRPr>
        </a:p>
      </dsp:txBody>
      <dsp:txXfrm>
        <a:off x="4413380" y="961000"/>
        <a:ext cx="887646" cy="591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3317D-5ED8-4AAC-A3DB-AEA68F713D4F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D5917-7970-429D-A3B4-6F2B684D5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4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15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95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5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657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0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54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79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8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8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D5917-7970-429D-A3B4-6F2B684D5E3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8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08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9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19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9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87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7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0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29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4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5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D655CE5-8C6E-4F28-9ADF-BBA9C52014E5}" type="datetimeFigureOut">
              <a:rPr lang="ko-KR" altLang="en-US" smtClean="0"/>
              <a:t>2024-04-16(Tue)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40B4F-5A30-4D38-A195-5F65681E8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4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4529"/>
            <a:ext cx="9144000" cy="347476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Figma</a:t>
            </a:r>
            <a:r>
              <a:rPr lang="ko-KR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프로젝트</a:t>
            </a:r>
            <a:r>
              <a:rPr lang="en-US" altLang="ko-K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/>
            </a:r>
            <a:br>
              <a:rPr lang="en-US" altLang="ko-K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en-US" altLang="ko-K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- EVERPOWER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172502"/>
            <a:ext cx="10572000" cy="11496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>
                <a:latin typeface="+mn-ea"/>
              </a:rPr>
              <a:t>강동 </a:t>
            </a:r>
            <a:r>
              <a:rPr lang="en-US" altLang="ko-KR" sz="1600" dirty="0" smtClean="0">
                <a:latin typeface="+mn-ea"/>
              </a:rPr>
              <a:t>3</a:t>
            </a:r>
            <a:r>
              <a:rPr lang="ko-KR" altLang="en-US" sz="1600" dirty="0" smtClean="0">
                <a:latin typeface="+mn-ea"/>
              </a:rPr>
              <a:t>기 </a:t>
            </a:r>
            <a:r>
              <a:rPr lang="en-US" altLang="ko-KR" sz="1600" dirty="0" smtClean="0">
                <a:latin typeface="+mn-ea"/>
              </a:rPr>
              <a:t>- 1</a:t>
            </a:r>
            <a:r>
              <a:rPr lang="ko-KR" altLang="en-US" sz="1600" dirty="0" smtClean="0">
                <a:latin typeface="+mn-ea"/>
              </a:rPr>
              <a:t>차 프로젝트 </a:t>
            </a:r>
            <a:r>
              <a:rPr lang="en-US" altLang="ko-KR" sz="1600" dirty="0" smtClean="0">
                <a:latin typeface="+mn-ea"/>
              </a:rPr>
              <a:t>F</a:t>
            </a:r>
            <a:r>
              <a:rPr lang="ko-KR" altLang="en-US" sz="1600" dirty="0" smtClean="0">
                <a:latin typeface="+mn-ea"/>
              </a:rPr>
              <a:t>팀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err="1" smtClean="0">
                <a:latin typeface="+mn-ea"/>
              </a:rPr>
              <a:t>아닝거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윤내리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조혜진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진가영</a:t>
            </a:r>
            <a:r>
              <a:rPr lang="en-US" altLang="ko-KR" sz="1600" dirty="0" smtClean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63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- Main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7" y="1366684"/>
            <a:ext cx="11340000" cy="5160873"/>
          </a:xfrm>
        </p:spPr>
      </p:pic>
    </p:spTree>
    <p:extLst>
      <p:ext uri="{BB962C8B-B14F-4D97-AF65-F5344CB8AC3E}">
        <p14:creationId xmlns:p14="http://schemas.microsoft.com/office/powerpoint/2010/main" val="40458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3" y="1268361"/>
            <a:ext cx="4083260" cy="5213618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652" y="1246135"/>
            <a:ext cx="2362321" cy="52580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7874" y="1366684"/>
            <a:ext cx="45957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- MAIN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smtClean="0">
                <a:latin typeface="+mn-ea"/>
              </a:rPr>
              <a:t>메인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은 사이트 전체의 첫인상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→ 심플하고 깔끔한 느낌으로 제작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Navigation bar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클릭하면 주황색으로 변경되며 해당 페이지로 이동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Mega menu → </a:t>
            </a:r>
            <a:r>
              <a:rPr lang="ko-KR" altLang="en-US" sz="2000" dirty="0" err="1" smtClean="0">
                <a:latin typeface="+mn-ea"/>
              </a:rPr>
              <a:t>호버하면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오픈됨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중반부의 </a:t>
            </a:r>
            <a:r>
              <a:rPr lang="en-US" altLang="ko-KR" sz="2000" dirty="0" smtClean="0">
                <a:latin typeface="+mn-ea"/>
              </a:rPr>
              <a:t>Image carousel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자동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수동 모두 기능하도록 구현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Footer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전자상거래 페이지에서 반드시 명시해야하는 내용 포함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09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65449" y="1976284"/>
            <a:ext cx="2682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- MAIN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Slide banner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자동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수동 모두 기능하도록 구현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3" y="1268361"/>
            <a:ext cx="4896000" cy="5056809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926" y="1268361"/>
            <a:ext cx="3702240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– ABOUT,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장바구니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92" y="1347002"/>
            <a:ext cx="7344000" cy="5284980"/>
          </a:xfrm>
        </p:spPr>
      </p:pic>
    </p:spTree>
    <p:extLst>
      <p:ext uri="{BB962C8B-B14F-4D97-AF65-F5344CB8AC3E}">
        <p14:creationId xmlns:p14="http://schemas.microsoft.com/office/powerpoint/2010/main" val="791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24552" y="1563330"/>
            <a:ext cx="40696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– </a:t>
            </a:r>
            <a:r>
              <a:rPr lang="ko-KR" altLang="en-US" sz="2000" b="1" dirty="0" smtClean="0">
                <a:latin typeface="+mn-ea"/>
              </a:rPr>
              <a:t>장바구니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component interaction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수량에 따라 금액 증가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옵션 변경의 </a:t>
            </a:r>
            <a:r>
              <a:rPr lang="en-US" altLang="ko-KR" sz="2000" dirty="0" smtClean="0">
                <a:latin typeface="+mn-ea"/>
              </a:rPr>
              <a:t>dropdown</a:t>
            </a: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– ABOUT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텍스트 </a:t>
            </a:r>
            <a:r>
              <a:rPr lang="en-US" altLang="ko-KR" sz="2000" dirty="0" smtClean="0">
                <a:latin typeface="+mn-ea"/>
              </a:rPr>
              <a:t>mask animation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‘ABOUT’</a:t>
            </a:r>
            <a:r>
              <a:rPr lang="ko-KR" altLang="en-US" sz="2000" dirty="0" smtClean="0">
                <a:latin typeface="+mn-ea"/>
              </a:rPr>
              <a:t>은 브랜드의 얼굴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→ </a:t>
            </a:r>
            <a:r>
              <a:rPr lang="en-US" altLang="ko-KR" sz="2000" dirty="0" smtClean="0">
                <a:latin typeface="+mn-ea"/>
              </a:rPr>
              <a:t>mask animation</a:t>
            </a:r>
            <a:r>
              <a:rPr lang="ko-KR" altLang="en-US" sz="2000" dirty="0" smtClean="0">
                <a:latin typeface="+mn-ea"/>
              </a:rPr>
              <a:t>과 페이지 하단의 재생 가능한 영상으로 </a:t>
            </a: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smtClean="0">
                <a:latin typeface="+mn-ea"/>
              </a:rPr>
              <a:t>액티브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한 이미지 구현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7" y="1347020"/>
            <a:ext cx="4212000" cy="528372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245" y="1347020"/>
            <a:ext cx="317572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7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– MEN, WOMEN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92" y="1347005"/>
            <a:ext cx="5940000" cy="5307201"/>
          </a:xfrm>
        </p:spPr>
      </p:pic>
    </p:spTree>
    <p:extLst>
      <p:ext uri="{BB962C8B-B14F-4D97-AF65-F5344CB8AC3E}">
        <p14:creationId xmlns:p14="http://schemas.microsoft.com/office/powerpoint/2010/main" val="35167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37523" y="1986116"/>
            <a:ext cx="29201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- MEN/WOMEN</a:t>
            </a: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상품 </a:t>
            </a:r>
            <a:r>
              <a:rPr lang="ko-KR" altLang="en-US" sz="2000" dirty="0" err="1" smtClean="0">
                <a:latin typeface="+mn-ea"/>
              </a:rPr>
              <a:t>컬러별</a:t>
            </a:r>
            <a:r>
              <a:rPr lang="ko-KR" altLang="en-US" sz="2000" dirty="0" smtClean="0">
                <a:latin typeface="+mn-ea"/>
              </a:rPr>
              <a:t> 사진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컬러를 클릭 시 해당 컬러에 맞는 이미지로 </a:t>
            </a:r>
            <a:r>
              <a:rPr lang="ko-KR" altLang="en-US" sz="2000" dirty="0" err="1" smtClean="0">
                <a:latin typeface="+mn-ea"/>
              </a:rPr>
              <a:t>미리보기</a:t>
            </a:r>
            <a:r>
              <a:rPr lang="ko-KR" altLang="en-US" sz="2000" dirty="0" smtClean="0">
                <a:latin typeface="+mn-ea"/>
              </a:rPr>
              <a:t> 사진이 변경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5" y="1553273"/>
            <a:ext cx="8460000" cy="4448595"/>
          </a:xfrm>
        </p:spPr>
      </p:pic>
    </p:spTree>
    <p:extLst>
      <p:ext uri="{BB962C8B-B14F-4D97-AF65-F5344CB8AC3E}">
        <p14:creationId xmlns:p14="http://schemas.microsoft.com/office/powerpoint/2010/main" val="19120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1678" y="1641988"/>
            <a:ext cx="43458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– MEN/WOMEN/SALE</a:t>
            </a: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Category bar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각 페이지에 맞는 항목들로 구성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Filter bar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좌측</a:t>
            </a:r>
            <a:r>
              <a:rPr lang="ko-KR" altLang="en-US" sz="2000" dirty="0">
                <a:latin typeface="+mn-ea"/>
              </a:rPr>
              <a:t>에</a:t>
            </a:r>
            <a:r>
              <a:rPr lang="ko-KR" altLang="en-US" sz="2000" dirty="0" smtClean="0">
                <a:latin typeface="+mn-ea"/>
              </a:rPr>
              <a:t> 컬러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사이즈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가격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혜택 등 항목으로 클릭하면 </a:t>
            </a:r>
            <a:r>
              <a:rPr lang="ko-KR" altLang="en-US" sz="2000" dirty="0" err="1" smtClean="0">
                <a:latin typeface="+mn-ea"/>
              </a:rPr>
              <a:t>오픈되는</a:t>
            </a:r>
            <a:r>
              <a:rPr lang="ko-KR" altLang="en-US" sz="2000" dirty="0" smtClean="0">
                <a:latin typeface="+mn-ea"/>
              </a:rPr>
              <a:t> 필터를 구성하여 유저의 편의성 향상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ko-KR" sz="2000" dirty="0" smtClean="0">
                <a:latin typeface="+mn-ea"/>
              </a:rPr>
              <a:t>→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우측에 </a:t>
            </a:r>
            <a:r>
              <a:rPr lang="ko-KR" altLang="en-US" sz="2000" dirty="0" err="1" smtClean="0">
                <a:latin typeface="+mn-ea"/>
              </a:rPr>
              <a:t>신상품순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판매순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저가순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고가순</a:t>
            </a:r>
            <a:r>
              <a:rPr lang="ko-KR" altLang="en-US" sz="2000" dirty="0" smtClean="0">
                <a:latin typeface="+mn-ea"/>
              </a:rPr>
              <a:t> 등으로 보기 옵션 정렬 가능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3" y="1425670"/>
            <a:ext cx="7020000" cy="5138090"/>
          </a:xfrm>
        </p:spPr>
      </p:pic>
    </p:spTree>
    <p:extLst>
      <p:ext uri="{BB962C8B-B14F-4D97-AF65-F5344CB8AC3E}">
        <p14:creationId xmlns:p14="http://schemas.microsoft.com/office/powerpoint/2010/main" val="11966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- SALE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92" y="1258529"/>
            <a:ext cx="10440000" cy="5383387"/>
          </a:xfrm>
        </p:spPr>
      </p:pic>
    </p:spTree>
    <p:extLst>
      <p:ext uri="{BB962C8B-B14F-4D97-AF65-F5344CB8AC3E}">
        <p14:creationId xmlns:p14="http://schemas.microsoft.com/office/powerpoint/2010/main" val="390018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49031" y="1661652"/>
            <a:ext cx="30086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- SALE</a:t>
            </a: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Slide banner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브랜드의 </a:t>
            </a: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smtClean="0">
                <a:latin typeface="+mn-ea"/>
              </a:rPr>
              <a:t>액티브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한 이미지를 위해 자동 슬라이드 배너 추가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To top button, 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page number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유저 편의성 향상을 위한 기본적인 기능으로 대부분 페이지에 존재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6" y="1366666"/>
            <a:ext cx="8244000" cy="5115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4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1406013"/>
            <a:ext cx="10058400" cy="5043948"/>
          </a:xfrm>
        </p:spPr>
        <p:txBody>
          <a:bodyPr numCol="1">
            <a:normAutofit fontScale="92500" lnSpcReduction="10000"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3600" dirty="0" smtClean="0">
                <a:latin typeface="+mn-ea"/>
              </a:rPr>
              <a:t>프로젝트 소개</a:t>
            </a:r>
            <a:endParaRPr lang="en-US" altLang="ko-KR" sz="36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3600" dirty="0" smtClean="0">
                <a:latin typeface="+mn-ea"/>
              </a:rPr>
              <a:t>벤치마킹 사이트</a:t>
            </a:r>
            <a:endParaRPr lang="en-US" altLang="ko-KR" sz="36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3600" dirty="0" smtClean="0">
                <a:latin typeface="+mn-ea"/>
              </a:rPr>
              <a:t>EVERPOWER </a:t>
            </a:r>
            <a:r>
              <a:rPr lang="ko-KR" altLang="en-US" sz="3600" dirty="0" err="1" smtClean="0">
                <a:latin typeface="+mn-ea"/>
              </a:rPr>
              <a:t>유저플로우</a:t>
            </a:r>
            <a:endParaRPr lang="en-US" altLang="ko-KR" sz="36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3600" dirty="0" smtClean="0">
                <a:latin typeface="+mn-ea"/>
              </a:rPr>
              <a:t>Design (Color, Font)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3600" dirty="0" smtClean="0">
                <a:latin typeface="+mn-ea"/>
              </a:rPr>
              <a:t>Components &amp; Functions (Web, Mobile)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3600" dirty="0" smtClean="0">
                <a:latin typeface="+mn-ea"/>
              </a:rPr>
              <a:t>어려웠던 점과 </a:t>
            </a:r>
            <a:r>
              <a:rPr lang="ko-KR" altLang="en-US" sz="3600" dirty="0" err="1" smtClean="0">
                <a:latin typeface="+mn-ea"/>
              </a:rPr>
              <a:t>극복방법</a:t>
            </a:r>
            <a:endParaRPr lang="en-US" altLang="ko-KR" sz="36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3600" dirty="0" smtClean="0">
                <a:latin typeface="+mn-ea"/>
              </a:rPr>
              <a:t>느낀 점</a:t>
            </a:r>
            <a:endParaRPr lang="en-US" altLang="ko-KR" sz="36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29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–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상세 페이지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7" y="1337188"/>
            <a:ext cx="8168830" cy="5400000"/>
          </a:xfrm>
        </p:spPr>
      </p:pic>
    </p:spTree>
    <p:extLst>
      <p:ext uri="{BB962C8B-B14F-4D97-AF65-F5344CB8AC3E}">
        <p14:creationId xmlns:p14="http://schemas.microsoft.com/office/powerpoint/2010/main" val="42265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7926" y="1582995"/>
            <a:ext cx="60716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– </a:t>
            </a:r>
            <a:r>
              <a:rPr lang="ko-KR" altLang="en-US" sz="2000" b="1" dirty="0" smtClean="0">
                <a:latin typeface="+mn-ea"/>
              </a:rPr>
              <a:t>상세 페이지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사진 확대</a:t>
            </a:r>
            <a:r>
              <a:rPr lang="en-US" altLang="ko-KR" sz="2000" dirty="0">
                <a:latin typeface="+mn-ea"/>
              </a:rPr>
              <a:t> 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작은 이미지를 클릭하면 확대되는 기능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사이즈 선택의 </a:t>
            </a:r>
            <a:r>
              <a:rPr lang="en-US" altLang="ko-KR" sz="2000" dirty="0" smtClean="0">
                <a:latin typeface="+mn-ea"/>
              </a:rPr>
              <a:t>dropdown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찜하기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빈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하트를 클릭하면 주황색으로 변경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추천상품 </a:t>
            </a:r>
            <a:r>
              <a:rPr lang="en-US" altLang="ko-KR" sz="2000" dirty="0" smtClean="0">
                <a:latin typeface="+mn-ea"/>
              </a:rPr>
              <a:t>banner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특정 상품에 마우스 </a:t>
            </a:r>
            <a:r>
              <a:rPr lang="ko-KR" altLang="en-US" sz="2000" dirty="0" err="1" smtClean="0">
                <a:latin typeface="+mn-ea"/>
              </a:rPr>
              <a:t>호버하면</a:t>
            </a:r>
            <a:r>
              <a:rPr lang="ko-KR" altLang="en-US" sz="2000" dirty="0" smtClean="0">
                <a:latin typeface="+mn-ea"/>
              </a:rPr>
              <a:t> 테두리가 주황색으로 변경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smtClean="0">
                <a:latin typeface="+mn-ea"/>
              </a:rPr>
              <a:t>장바구니</a:t>
            </a:r>
            <a:r>
              <a:rPr lang="en-US" altLang="ko-KR" sz="2000" dirty="0" smtClean="0">
                <a:latin typeface="+mn-ea"/>
              </a:rPr>
              <a:t>‘, ‘</a:t>
            </a:r>
            <a:r>
              <a:rPr lang="ko-KR" altLang="en-US" sz="2000" dirty="0" smtClean="0">
                <a:latin typeface="+mn-ea"/>
              </a:rPr>
              <a:t>구매하기</a:t>
            </a:r>
            <a:r>
              <a:rPr lang="en-US" altLang="ko-KR" sz="2000" dirty="0" smtClean="0">
                <a:latin typeface="+mn-ea"/>
              </a:rPr>
              <a:t>’, ‘</a:t>
            </a:r>
            <a:r>
              <a:rPr lang="ko-KR" altLang="en-US" sz="2000" dirty="0" err="1" smtClean="0">
                <a:latin typeface="+mn-ea"/>
              </a:rPr>
              <a:t>상품평</a:t>
            </a:r>
            <a:r>
              <a:rPr lang="en-US" altLang="ko-KR" sz="2000" dirty="0" smtClean="0">
                <a:latin typeface="+mn-ea"/>
              </a:rPr>
              <a:t>’ </a:t>
            </a:r>
            <a:r>
              <a:rPr lang="ko-KR" altLang="en-US" sz="2000" dirty="0" smtClean="0">
                <a:latin typeface="+mn-ea"/>
              </a:rPr>
              <a:t>버튼 이동 가능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99" y="1268361"/>
            <a:ext cx="3780000" cy="5229001"/>
          </a:xfrm>
        </p:spPr>
      </p:pic>
    </p:spTree>
    <p:extLst>
      <p:ext uri="{BB962C8B-B14F-4D97-AF65-F5344CB8AC3E}">
        <p14:creationId xmlns:p14="http://schemas.microsoft.com/office/powerpoint/2010/main" val="22589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- EVENT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36" y="1258529"/>
            <a:ext cx="9096512" cy="5400000"/>
          </a:xfrm>
        </p:spPr>
      </p:pic>
    </p:spTree>
    <p:extLst>
      <p:ext uri="{BB962C8B-B14F-4D97-AF65-F5344CB8AC3E}">
        <p14:creationId xmlns:p14="http://schemas.microsoft.com/office/powerpoint/2010/main" val="364885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8192" y="1858297"/>
            <a:ext cx="50317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- EVENT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Slide banner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자동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수동 모두 기능하도록 구현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Event card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다양한 이벤트 카드를 추가하여 유저의 체류시간 극대화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82" y="1376517"/>
            <a:ext cx="3780000" cy="5348242"/>
          </a:xfrm>
        </p:spPr>
      </p:pic>
    </p:spTree>
    <p:extLst>
      <p:ext uri="{BB962C8B-B14F-4D97-AF65-F5344CB8AC3E}">
        <p14:creationId xmlns:p14="http://schemas.microsoft.com/office/powerpoint/2010/main" val="22085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– LOGIN,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회원가입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70" y="1258529"/>
            <a:ext cx="9224044" cy="5400000"/>
          </a:xfrm>
        </p:spPr>
      </p:pic>
    </p:spTree>
    <p:extLst>
      <p:ext uri="{BB962C8B-B14F-4D97-AF65-F5344CB8AC3E}">
        <p14:creationId xmlns:p14="http://schemas.microsoft.com/office/powerpoint/2010/main" val="403274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-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결제하기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4" y="1258529"/>
            <a:ext cx="10360975" cy="5400000"/>
          </a:xfrm>
        </p:spPr>
      </p:pic>
    </p:spTree>
    <p:extLst>
      <p:ext uri="{BB962C8B-B14F-4D97-AF65-F5344CB8AC3E}">
        <p14:creationId xmlns:p14="http://schemas.microsoft.com/office/powerpoint/2010/main" val="31636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0426" y="1480136"/>
            <a:ext cx="6518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- </a:t>
            </a:r>
            <a:r>
              <a:rPr lang="ko-KR" altLang="en-US" sz="2000" b="1" dirty="0" smtClean="0">
                <a:latin typeface="+mn-ea"/>
              </a:rPr>
              <a:t>결제하기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err="1" smtClean="0">
                <a:latin typeface="+mn-ea"/>
              </a:rPr>
              <a:t>배송지</a:t>
            </a:r>
            <a:r>
              <a:rPr lang="ko-KR" altLang="en-US" sz="2000" dirty="0" smtClean="0">
                <a:latin typeface="+mn-ea"/>
              </a:rPr>
              <a:t> 변경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 버튼</a:t>
            </a:r>
            <a:r>
              <a:rPr lang="en-US" altLang="ko-KR" sz="2000" dirty="0" smtClean="0">
                <a:latin typeface="+mn-ea"/>
              </a:rPr>
              <a:t>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err="1" smtClean="0">
                <a:latin typeface="+mn-ea"/>
              </a:rPr>
              <a:t>클릭시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err="1" smtClean="0">
                <a:latin typeface="+mn-ea"/>
              </a:rPr>
              <a:t>배송지</a:t>
            </a:r>
            <a:r>
              <a:rPr lang="ko-KR" altLang="en-US" sz="2000" dirty="0" smtClean="0">
                <a:latin typeface="+mn-ea"/>
              </a:rPr>
              <a:t> 목록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modal</a:t>
            </a:r>
            <a:r>
              <a:rPr lang="ko-KR" altLang="en-US" sz="2000" dirty="0" smtClean="0">
                <a:latin typeface="+mn-ea"/>
              </a:rPr>
              <a:t> 등장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배송메모의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dropdown </a:t>
            </a:r>
            <a:r>
              <a:rPr lang="ko-KR" altLang="en-US" sz="2000" dirty="0" smtClean="0">
                <a:latin typeface="+mn-ea"/>
              </a:rPr>
              <a:t>기능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98" y="1386348"/>
            <a:ext cx="2952000" cy="529522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6" y="3261572"/>
            <a:ext cx="5160397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– MY PAGE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2" y="1258529"/>
            <a:ext cx="11592000" cy="5294758"/>
          </a:xfrm>
        </p:spPr>
      </p:pic>
    </p:spTree>
    <p:extLst>
      <p:ext uri="{BB962C8B-B14F-4D97-AF65-F5344CB8AC3E}">
        <p14:creationId xmlns:p14="http://schemas.microsoft.com/office/powerpoint/2010/main" val="18421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WEB –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회원정보수정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2" y="1258529"/>
            <a:ext cx="11592000" cy="4936261"/>
          </a:xfrm>
        </p:spPr>
      </p:pic>
    </p:spTree>
    <p:extLst>
      <p:ext uri="{BB962C8B-B14F-4D97-AF65-F5344CB8AC3E}">
        <p14:creationId xmlns:p14="http://schemas.microsoft.com/office/powerpoint/2010/main" val="11721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Components &amp; Functions (Web)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3316" y="1588155"/>
            <a:ext cx="55945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웹 </a:t>
            </a:r>
            <a:r>
              <a:rPr lang="en-US" altLang="ko-KR" sz="2000" b="1" dirty="0" smtClean="0">
                <a:latin typeface="+mn-ea"/>
              </a:rPr>
              <a:t>– </a:t>
            </a:r>
            <a:r>
              <a:rPr lang="ko-KR" altLang="en-US" sz="2000" b="1" dirty="0" smtClean="0">
                <a:latin typeface="+mn-ea"/>
              </a:rPr>
              <a:t>회원정보수정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b="1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err="1" smtClean="0">
                <a:latin typeface="+mn-ea"/>
              </a:rPr>
              <a:t>배송지</a:t>
            </a:r>
            <a:r>
              <a:rPr lang="ko-KR" altLang="en-US" sz="2000" dirty="0" smtClean="0">
                <a:latin typeface="+mn-ea"/>
              </a:rPr>
              <a:t> 관리</a:t>
            </a:r>
            <a:r>
              <a:rPr lang="en-US" altLang="ko-KR" sz="2000" dirty="0" smtClean="0">
                <a:latin typeface="+mn-ea"/>
              </a:rPr>
              <a:t>’ </a:t>
            </a:r>
            <a:r>
              <a:rPr lang="ko-KR" altLang="en-US" sz="2000" dirty="0" smtClean="0">
                <a:latin typeface="+mn-ea"/>
              </a:rPr>
              <a:t>버튼 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→ 클릭하면 </a:t>
            </a: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err="1" smtClean="0">
                <a:latin typeface="+mn-ea"/>
              </a:rPr>
              <a:t>배송지</a:t>
            </a:r>
            <a:r>
              <a:rPr lang="ko-KR" altLang="en-US" sz="2000" dirty="0" smtClean="0">
                <a:latin typeface="+mn-ea"/>
              </a:rPr>
              <a:t> 목록</a:t>
            </a:r>
            <a:r>
              <a:rPr lang="en-US" altLang="ko-KR" sz="2000" dirty="0" smtClean="0">
                <a:latin typeface="+mn-ea"/>
              </a:rPr>
              <a:t>‘ modal </a:t>
            </a:r>
            <a:r>
              <a:rPr lang="ko-KR" altLang="en-US" sz="2000" dirty="0" smtClean="0">
                <a:latin typeface="+mn-ea"/>
              </a:rPr>
              <a:t>등장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smtClean="0">
                <a:latin typeface="+mn-ea"/>
              </a:rPr>
              <a:t>수정 완료</a:t>
            </a:r>
            <a:r>
              <a:rPr lang="en-US" altLang="ko-KR" sz="2000" dirty="0" smtClean="0">
                <a:latin typeface="+mn-ea"/>
              </a:rPr>
              <a:t>‘ </a:t>
            </a:r>
            <a:r>
              <a:rPr lang="ko-KR" altLang="en-US" sz="2000" dirty="0" smtClean="0">
                <a:latin typeface="+mn-ea"/>
              </a:rPr>
              <a:t>버튼 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→ 클릭하면 안내를 위한 </a:t>
            </a:r>
            <a:r>
              <a:rPr lang="en-US" altLang="ko-KR" sz="2000" dirty="0" smtClean="0">
                <a:latin typeface="+mn-ea"/>
              </a:rPr>
              <a:t>modal </a:t>
            </a:r>
            <a:r>
              <a:rPr lang="ko-KR" altLang="en-US" sz="2000" dirty="0" smtClean="0">
                <a:latin typeface="+mn-ea"/>
              </a:rPr>
              <a:t>등장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두번째 </a:t>
            </a:r>
            <a:r>
              <a:rPr lang="en-US" altLang="ko-KR" sz="2000" dirty="0" smtClean="0">
                <a:latin typeface="+mn-ea"/>
              </a:rPr>
              <a:t>modal</a:t>
            </a:r>
            <a:r>
              <a:rPr lang="ko-KR" altLang="en-US" sz="2000" dirty="0" smtClean="0">
                <a:latin typeface="+mn-ea"/>
              </a:rPr>
              <a:t>에서 </a:t>
            </a: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smtClean="0">
                <a:latin typeface="+mn-ea"/>
              </a:rPr>
              <a:t>확인</a:t>
            </a:r>
            <a:r>
              <a:rPr lang="en-US" altLang="ko-KR" sz="2000" dirty="0" smtClean="0">
                <a:latin typeface="+mn-ea"/>
              </a:rPr>
              <a:t>’ </a:t>
            </a:r>
            <a:r>
              <a:rPr lang="ko-KR" altLang="en-US" sz="2000" dirty="0" smtClean="0">
                <a:latin typeface="+mn-ea"/>
              </a:rPr>
              <a:t>클릭하면 </a:t>
            </a:r>
            <a:r>
              <a:rPr lang="en-US" altLang="ko-KR" sz="2000" dirty="0" smtClean="0">
                <a:latin typeface="+mn-ea"/>
              </a:rPr>
              <a:t>MY PAGE</a:t>
            </a:r>
            <a:r>
              <a:rPr lang="ko-KR" altLang="en-US" sz="2000" dirty="0" smtClean="0">
                <a:latin typeface="+mn-ea"/>
              </a:rPr>
              <a:t>로 이동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3" y="1450505"/>
            <a:ext cx="5511816" cy="5040000"/>
          </a:xfrm>
        </p:spPr>
      </p:pic>
    </p:spTree>
    <p:extLst>
      <p:ext uri="{BB962C8B-B14F-4D97-AF65-F5344CB8AC3E}">
        <p14:creationId xmlns:p14="http://schemas.microsoft.com/office/powerpoint/2010/main" val="25942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22266"/>
          </a:xfrm>
        </p:spPr>
        <p:txBody>
          <a:bodyPr/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632808"/>
              </p:ext>
            </p:extLst>
          </p:nvPr>
        </p:nvGraphicFramePr>
        <p:xfrm>
          <a:off x="1096963" y="1425677"/>
          <a:ext cx="10058400" cy="499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10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Mobile - Main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9" y="1258529"/>
            <a:ext cx="7747821" cy="5400000"/>
          </a:xfrm>
        </p:spPr>
      </p:pic>
      <p:sp>
        <p:nvSpPr>
          <p:cNvPr id="5" name="TextBox 4"/>
          <p:cNvSpPr txBox="1"/>
          <p:nvPr/>
        </p:nvSpPr>
        <p:spPr>
          <a:xfrm>
            <a:off x="8228763" y="2975582"/>
            <a:ext cx="3645363" cy="116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웹과 모바일 구성 </a:t>
            </a:r>
            <a:r>
              <a:rPr lang="en-US" altLang="ko-KR" sz="2000" dirty="0" smtClean="0">
                <a:latin typeface="+mn-ea"/>
              </a:rPr>
              <a:t>90%</a:t>
            </a:r>
            <a:r>
              <a:rPr lang="ko-KR" altLang="en-US" sz="2000" dirty="0" smtClean="0">
                <a:latin typeface="+mn-ea"/>
              </a:rPr>
              <a:t> 일치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→ 모바일에 특화된 부분을 중점적으로 소개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92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Components &amp; Functions (Mobile)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9309" y="1345325"/>
            <a:ext cx="6146870" cy="504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smtClean="0">
                <a:latin typeface="+mn-ea"/>
              </a:rPr>
              <a:t>모바일 </a:t>
            </a:r>
            <a:r>
              <a:rPr lang="en-US" altLang="ko-KR" b="1" dirty="0" smtClean="0">
                <a:latin typeface="+mn-ea"/>
              </a:rPr>
              <a:t>– MAIN</a:t>
            </a:r>
          </a:p>
          <a:p>
            <a:pPr>
              <a:lnSpc>
                <a:spcPct val="120000"/>
              </a:lnSpc>
            </a:pPr>
            <a:endParaRPr lang="en-US" altLang="ko-KR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Header, Navigation bar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→ </a:t>
            </a:r>
            <a:r>
              <a:rPr lang="ko-KR" altLang="en-US" dirty="0" smtClean="0">
                <a:latin typeface="+mn-ea"/>
              </a:rPr>
              <a:t>대부분 페이지에서 </a:t>
            </a:r>
            <a:r>
              <a:rPr lang="en-US" altLang="ko-KR" dirty="0" smtClean="0">
                <a:latin typeface="+mn-ea"/>
              </a:rPr>
              <a:t>Nav. bar </a:t>
            </a:r>
            <a:r>
              <a:rPr lang="ko-KR" altLang="en-US" dirty="0" smtClean="0">
                <a:latin typeface="+mn-ea"/>
              </a:rPr>
              <a:t>상단 고정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→ Nav. Bar</a:t>
            </a:r>
            <a:r>
              <a:rPr lang="ko-KR" altLang="en-US" dirty="0" smtClean="0">
                <a:latin typeface="+mn-ea"/>
              </a:rPr>
              <a:t>의 주요 메뉴 클릭 시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폰트 컬러가 주황색으로 변하며 해당 페이지로 이동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→ 일부 페이지는 </a:t>
            </a:r>
            <a:r>
              <a:rPr lang="ko-KR" altLang="en-US" dirty="0" err="1" smtClean="0">
                <a:latin typeface="+mn-ea"/>
              </a:rPr>
              <a:t>간략화된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header </a:t>
            </a:r>
            <a:r>
              <a:rPr lang="ko-KR" altLang="en-US" dirty="0" smtClean="0">
                <a:latin typeface="+mn-ea"/>
              </a:rPr>
              <a:t>사용하여 깔끔한 느낌을 유지할 수 있게 제작</a:t>
            </a:r>
            <a:endParaRPr lang="en-US" altLang="ko-KR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하단 </a:t>
            </a:r>
            <a:r>
              <a:rPr lang="en-US" altLang="ko-KR" dirty="0" smtClean="0">
                <a:latin typeface="+mn-ea"/>
              </a:rPr>
              <a:t>Menu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bar</a:t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→ 대부분 페이지에서 하단 고정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→ </a:t>
            </a:r>
            <a:r>
              <a:rPr lang="ko-KR" altLang="en-US" dirty="0" smtClean="0">
                <a:latin typeface="+mn-ea"/>
              </a:rPr>
              <a:t>유저가 언제든 원하는 곳으로 이동할 수 있어 편의성 향상</a:t>
            </a:r>
            <a:endParaRPr lang="en-US" altLang="ko-KR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Image </a:t>
            </a:r>
            <a:r>
              <a:rPr lang="en-US" altLang="ko-KR" dirty="0" smtClean="0">
                <a:latin typeface="+mn-ea"/>
              </a:rPr>
              <a:t>carousel, slide banner</a:t>
            </a:r>
            <a:r>
              <a:rPr lang="ko-KR" altLang="en-US" dirty="0" smtClean="0">
                <a:latin typeface="+mn-ea"/>
              </a:rPr>
              <a:t>는 웹과 같음</a:t>
            </a:r>
            <a:endParaRPr lang="ko-KR" altLang="en-US" dirty="0">
              <a:latin typeface="+mn-ea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46" y="1345325"/>
            <a:ext cx="3374290" cy="5400000"/>
          </a:xfrm>
        </p:spPr>
      </p:pic>
    </p:spTree>
    <p:extLst>
      <p:ext uri="{BB962C8B-B14F-4D97-AF65-F5344CB8AC3E}">
        <p14:creationId xmlns:p14="http://schemas.microsoft.com/office/powerpoint/2010/main" val="160347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Mobile – MEN/WOMEN/SALE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63" y="1279551"/>
            <a:ext cx="5256000" cy="5219054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50" y="1258529"/>
            <a:ext cx="4384341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Components &amp; Functions (Mobile)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7" y="1258528"/>
            <a:ext cx="7468383" cy="5328000"/>
          </a:xfrm>
        </p:spPr>
      </p:pic>
      <p:sp>
        <p:nvSpPr>
          <p:cNvPr id="5" name="TextBox 4"/>
          <p:cNvSpPr txBox="1"/>
          <p:nvPr/>
        </p:nvSpPr>
        <p:spPr>
          <a:xfrm>
            <a:off x="7924801" y="1597572"/>
            <a:ext cx="3920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모바일 </a:t>
            </a:r>
            <a:r>
              <a:rPr lang="en-US" altLang="ko-KR" sz="2000" b="1" dirty="0" smtClean="0">
                <a:latin typeface="+mn-ea"/>
              </a:rPr>
              <a:t>– MEN/WOMEN/SALE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컬러 </a:t>
            </a:r>
            <a:r>
              <a:rPr lang="ko-KR" altLang="en-US" sz="2000" dirty="0" err="1" smtClean="0">
                <a:latin typeface="+mn-ea"/>
              </a:rPr>
              <a:t>클릭시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미리보기</a:t>
            </a:r>
            <a:r>
              <a:rPr lang="ko-KR" altLang="en-US" sz="2000" dirty="0" smtClean="0">
                <a:latin typeface="+mn-ea"/>
              </a:rPr>
              <a:t> 사진 변경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세일 페이지의 자동 </a:t>
            </a:r>
            <a:r>
              <a:rPr lang="en-US" altLang="ko-KR" sz="2000" dirty="0" smtClean="0">
                <a:latin typeface="+mn-ea"/>
              </a:rPr>
              <a:t>slide banner </a:t>
            </a:r>
            <a:r>
              <a:rPr lang="ko-KR" altLang="en-US" sz="2000" dirty="0" smtClean="0">
                <a:latin typeface="+mn-ea"/>
              </a:rPr>
              <a:t>기능은 웹 버전과 같음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u="sng" dirty="0" smtClean="0">
                <a:latin typeface="+mn-ea"/>
              </a:rPr>
              <a:t>모바일 버전의 </a:t>
            </a:r>
            <a:r>
              <a:rPr lang="ko-KR" altLang="en-US" sz="2000" u="sng" dirty="0" err="1" smtClean="0">
                <a:latin typeface="+mn-ea"/>
              </a:rPr>
              <a:t>차별점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‘</a:t>
            </a:r>
            <a:r>
              <a:rPr lang="ko-KR" altLang="en-US" sz="2000" dirty="0" smtClean="0">
                <a:latin typeface="+mn-ea"/>
              </a:rPr>
              <a:t>필터</a:t>
            </a:r>
            <a:r>
              <a:rPr lang="en-US" altLang="ko-KR" sz="2000" dirty="0" smtClean="0">
                <a:latin typeface="+mn-ea"/>
              </a:rPr>
              <a:t>’ </a:t>
            </a:r>
            <a:r>
              <a:rPr lang="ko-KR" altLang="en-US" sz="2000" dirty="0" smtClean="0">
                <a:latin typeface="+mn-ea"/>
              </a:rPr>
              <a:t>기능과 </a:t>
            </a: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smtClean="0">
                <a:latin typeface="+mn-ea"/>
              </a:rPr>
              <a:t>보기 정렬</a:t>
            </a: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smtClean="0">
                <a:latin typeface="+mn-ea"/>
              </a:rPr>
              <a:t>의 </a:t>
            </a:r>
            <a:r>
              <a:rPr lang="en-US" altLang="ko-KR" sz="2000" dirty="0" smtClean="0">
                <a:latin typeface="+mn-ea"/>
              </a:rPr>
              <a:t>dropdown </a:t>
            </a:r>
            <a:r>
              <a:rPr lang="ko-KR" altLang="en-US" sz="2000" dirty="0" smtClean="0">
                <a:latin typeface="+mn-ea"/>
              </a:rPr>
              <a:t>기능을 한 공간 안에서 구현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10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Mobile - EVENT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54" y="1268361"/>
            <a:ext cx="6260276" cy="5400000"/>
          </a:xfrm>
        </p:spPr>
      </p:pic>
    </p:spTree>
    <p:extLst>
      <p:ext uri="{BB962C8B-B14F-4D97-AF65-F5344CB8AC3E}">
        <p14:creationId xmlns:p14="http://schemas.microsoft.com/office/powerpoint/2010/main" val="23638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Components &amp; Functions (Mobile)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08192" y="1594860"/>
            <a:ext cx="55494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모바일 </a:t>
            </a:r>
            <a:r>
              <a:rPr lang="en-US" altLang="ko-KR" sz="2000" b="1" dirty="0" smtClean="0">
                <a:latin typeface="+mn-ea"/>
              </a:rPr>
              <a:t>– EVENT</a:t>
            </a: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Slide banner </a:t>
            </a:r>
            <a:r>
              <a:rPr lang="ko-KR" altLang="en-US" sz="2000" dirty="0" smtClean="0">
                <a:latin typeface="+mn-ea"/>
              </a:rPr>
              <a:t>기능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웹 버전과 같음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u="sng" dirty="0" smtClean="0">
                <a:latin typeface="+mn-ea"/>
              </a:rPr>
              <a:t>모바일 버전의 </a:t>
            </a:r>
            <a:r>
              <a:rPr lang="ko-KR" altLang="en-US" sz="2000" u="sng" dirty="0" err="1" smtClean="0">
                <a:latin typeface="+mn-ea"/>
              </a:rPr>
              <a:t>차별점</a:t>
            </a:r>
            <a:endParaRPr lang="en-US" altLang="ko-KR" sz="2000" u="sng" dirty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출석체크 </a:t>
            </a:r>
            <a:r>
              <a:rPr lang="en-US" altLang="ko-KR" sz="2000" dirty="0" smtClean="0">
                <a:latin typeface="+mn-ea"/>
              </a:rPr>
              <a:t>stamp </a:t>
            </a:r>
            <a:r>
              <a:rPr lang="ko-KR" altLang="en-US" sz="2000" dirty="0" smtClean="0">
                <a:latin typeface="+mn-ea"/>
              </a:rPr>
              <a:t>기능 추가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→ 유저의 방문 횟수와 체류시간을 늘릴 수 있는 기능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latin typeface="+mn-ea"/>
              </a:rPr>
              <a:t>Event card</a:t>
            </a:r>
            <a:r>
              <a:rPr lang="ko-KR" altLang="en-US" sz="2000" dirty="0">
                <a:latin typeface="+mn-ea"/>
              </a:rPr>
              <a:t>를 화살표 클릭으로 넘겨보도록 </a:t>
            </a:r>
            <a:r>
              <a:rPr lang="ko-KR" altLang="en-US" sz="2000" dirty="0" smtClean="0">
                <a:latin typeface="+mn-ea"/>
              </a:rPr>
              <a:t>변경 → 출석체크 이후에도 다양한 이벤트를 구경하며 유저의 체류시간 극대화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93" y="1258529"/>
            <a:ext cx="2880000" cy="5407689"/>
          </a:xfrm>
        </p:spPr>
      </p:pic>
    </p:spTree>
    <p:extLst>
      <p:ext uri="{BB962C8B-B14F-4D97-AF65-F5344CB8AC3E}">
        <p14:creationId xmlns:p14="http://schemas.microsoft.com/office/powerpoint/2010/main" val="30541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Mobile –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상세 페이지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92" y="1268361"/>
            <a:ext cx="7200000" cy="5366869"/>
          </a:xfrm>
        </p:spPr>
      </p:pic>
    </p:spTree>
    <p:extLst>
      <p:ext uri="{BB962C8B-B14F-4D97-AF65-F5344CB8AC3E}">
        <p14:creationId xmlns:p14="http://schemas.microsoft.com/office/powerpoint/2010/main" val="40892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Components &amp; Functions (Mobile)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4166" y="1376856"/>
            <a:ext cx="55494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모바일 </a:t>
            </a:r>
            <a:r>
              <a:rPr lang="en-US" altLang="ko-KR" sz="2000" b="1" dirty="0" smtClean="0">
                <a:latin typeface="+mn-ea"/>
              </a:rPr>
              <a:t>– </a:t>
            </a:r>
            <a:r>
              <a:rPr lang="ko-KR" altLang="en-US" sz="2000" b="1" dirty="0" smtClean="0">
                <a:latin typeface="+mn-ea"/>
              </a:rPr>
              <a:t>상세 페이지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사이즈 선택의 </a:t>
            </a:r>
            <a:r>
              <a:rPr lang="en-US" altLang="ko-KR" sz="2000" dirty="0" smtClean="0">
                <a:latin typeface="+mn-ea"/>
              </a:rPr>
              <a:t>dropdown, </a:t>
            </a:r>
            <a:r>
              <a:rPr lang="ko-KR" altLang="en-US" sz="2000" dirty="0" err="1" smtClean="0">
                <a:latin typeface="+mn-ea"/>
              </a:rPr>
              <a:t>찜하기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추천상품 </a:t>
            </a:r>
            <a:r>
              <a:rPr lang="en-US" altLang="ko-KR" sz="2000" dirty="0" smtClean="0">
                <a:latin typeface="+mn-ea"/>
              </a:rPr>
              <a:t>banner </a:t>
            </a:r>
            <a:r>
              <a:rPr lang="ko-KR" altLang="en-US" sz="2000" dirty="0" smtClean="0">
                <a:latin typeface="+mn-ea"/>
              </a:rPr>
              <a:t>등은 웹 버전과 같음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u="sng" dirty="0" smtClean="0"/>
              <a:t>모바일 버전의 </a:t>
            </a:r>
            <a:r>
              <a:rPr lang="ko-KR" altLang="en-US" sz="2000" u="sng" dirty="0" err="1" smtClean="0"/>
              <a:t>차별점</a:t>
            </a:r>
            <a:endParaRPr lang="en-US" altLang="ko-KR" sz="2000" u="sng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/>
              <a:t>제품 상세 사진 드래그 기능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→ 모바일 환경에서 유저가 편리하게 넘겨볼 수 있는 기본적인 기능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ko-KR" sz="20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 smtClean="0"/>
              <a:t>‘</a:t>
            </a:r>
            <a:r>
              <a:rPr lang="ko-KR" altLang="en-US" sz="2000" dirty="0" smtClean="0"/>
              <a:t>장바구니</a:t>
            </a:r>
            <a:r>
              <a:rPr lang="en-US" altLang="ko-KR" sz="2000" dirty="0" smtClean="0"/>
              <a:t>’,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구매하기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 버튼 하단 고정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→ </a:t>
            </a:r>
            <a:r>
              <a:rPr lang="ko-KR" altLang="en-US" sz="2000" dirty="0" smtClean="0"/>
              <a:t>유저는 </a:t>
            </a:r>
            <a:r>
              <a:rPr lang="ko-KR" altLang="en-US" sz="2000" dirty="0"/>
              <a:t>언제든지 결정할 수 있고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유저의 결정으로 기업은 </a:t>
            </a:r>
            <a:r>
              <a:rPr lang="ko-KR" altLang="en-US" sz="2000" dirty="0"/>
              <a:t>이익을 볼 확률이 높아진다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94" y="1376856"/>
            <a:ext cx="5184000" cy="5163317"/>
          </a:xfrm>
        </p:spPr>
      </p:pic>
    </p:spTree>
    <p:extLst>
      <p:ext uri="{BB962C8B-B14F-4D97-AF65-F5344CB8AC3E}">
        <p14:creationId xmlns:p14="http://schemas.microsoft.com/office/powerpoint/2010/main" val="31001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Mobile -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결제하기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92" y="1268361"/>
            <a:ext cx="9000000" cy="5472732"/>
          </a:xfrm>
        </p:spPr>
      </p:pic>
    </p:spTree>
    <p:extLst>
      <p:ext uri="{BB962C8B-B14F-4D97-AF65-F5344CB8AC3E}">
        <p14:creationId xmlns:p14="http://schemas.microsoft.com/office/powerpoint/2010/main" val="108282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Components &amp; Functions (Mobile)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3145" y="1355822"/>
            <a:ext cx="5423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smtClean="0">
                <a:latin typeface="+mn-ea"/>
              </a:rPr>
              <a:t>모바일 </a:t>
            </a:r>
            <a:r>
              <a:rPr lang="en-US" altLang="ko-KR" sz="2000" b="1" dirty="0" smtClean="0">
                <a:latin typeface="+mn-ea"/>
              </a:rPr>
              <a:t>– </a:t>
            </a:r>
            <a:r>
              <a:rPr lang="ko-KR" altLang="en-US" sz="2000" b="1" dirty="0" smtClean="0">
                <a:latin typeface="+mn-ea"/>
              </a:rPr>
              <a:t>결제하기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err="1" smtClean="0">
                <a:latin typeface="+mn-ea"/>
              </a:rPr>
              <a:t>배송지</a:t>
            </a:r>
            <a:r>
              <a:rPr lang="ko-KR" altLang="en-US" sz="2000" dirty="0" smtClean="0">
                <a:latin typeface="+mn-ea"/>
              </a:rPr>
              <a:t> 변경</a:t>
            </a:r>
            <a:r>
              <a:rPr lang="en-US" altLang="ko-KR" sz="2000" dirty="0" smtClean="0">
                <a:latin typeface="+mn-ea"/>
              </a:rPr>
              <a:t>’ </a:t>
            </a:r>
            <a:r>
              <a:rPr lang="ko-KR" altLang="en-US" sz="2000" dirty="0" smtClean="0">
                <a:latin typeface="+mn-ea"/>
              </a:rPr>
              <a:t>버튼 클릭하면 </a:t>
            </a: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err="1" smtClean="0">
                <a:latin typeface="+mn-ea"/>
              </a:rPr>
              <a:t>배송지</a:t>
            </a:r>
            <a:r>
              <a:rPr lang="ko-KR" altLang="en-US" sz="2000" dirty="0" smtClean="0">
                <a:latin typeface="+mn-ea"/>
              </a:rPr>
              <a:t> 목록</a:t>
            </a:r>
            <a:r>
              <a:rPr lang="en-US" altLang="ko-KR" sz="2000" dirty="0" smtClean="0">
                <a:latin typeface="+mn-ea"/>
              </a:rPr>
              <a:t>’ modal </a:t>
            </a:r>
            <a:r>
              <a:rPr lang="ko-KR" altLang="en-US" sz="2000" dirty="0" smtClean="0">
                <a:latin typeface="+mn-ea"/>
              </a:rPr>
              <a:t>등장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배송메모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dropdown </a:t>
            </a:r>
            <a:r>
              <a:rPr lang="ko-KR" altLang="en-US" sz="2000" dirty="0" smtClean="0">
                <a:latin typeface="+mn-ea"/>
              </a:rPr>
              <a:t>기능 웹과 같음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u="sng" dirty="0" smtClean="0">
                <a:latin typeface="+mn-ea"/>
              </a:rPr>
              <a:t>모바일 버전의 </a:t>
            </a:r>
            <a:r>
              <a:rPr lang="ko-KR" altLang="en-US" sz="2000" u="sng" dirty="0" err="1" smtClean="0">
                <a:latin typeface="+mn-ea"/>
              </a:rPr>
              <a:t>차별점</a:t>
            </a:r>
            <a:endParaRPr lang="en-US" altLang="ko-KR" sz="2000" u="sng" dirty="0" smtClean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‘(</a:t>
            </a:r>
            <a:r>
              <a:rPr lang="ko-KR" altLang="en-US" sz="2000" dirty="0" err="1" smtClean="0">
                <a:latin typeface="+mn-ea"/>
              </a:rPr>
              <a:t>최종금액</a:t>
            </a:r>
            <a:r>
              <a:rPr lang="en-US" altLang="ko-KR" sz="2000" dirty="0" smtClean="0">
                <a:latin typeface="+mn-ea"/>
              </a:rPr>
              <a:t>) </a:t>
            </a:r>
            <a:r>
              <a:rPr lang="ko-KR" altLang="en-US" sz="2000" dirty="0" smtClean="0">
                <a:latin typeface="+mn-ea"/>
              </a:rPr>
              <a:t>결제하기</a:t>
            </a:r>
            <a:r>
              <a:rPr lang="en-US" altLang="ko-KR" sz="2000" dirty="0" smtClean="0">
                <a:latin typeface="+mn-ea"/>
              </a:rPr>
              <a:t>’ </a:t>
            </a:r>
            <a:r>
              <a:rPr lang="ko-KR" altLang="en-US" sz="2000" dirty="0" smtClean="0">
                <a:latin typeface="+mn-ea"/>
              </a:rPr>
              <a:t>버튼 하단 고정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→ 상세 페이지와 마찬가지로 유저와 기업 모두에게 좋은 기능이라 생각해 적용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50" y="1355822"/>
            <a:ext cx="4932000" cy="5331592"/>
          </a:xfrm>
        </p:spPr>
      </p:pic>
    </p:spTree>
    <p:extLst>
      <p:ext uri="{BB962C8B-B14F-4D97-AF65-F5344CB8AC3E}">
        <p14:creationId xmlns:p14="http://schemas.microsoft.com/office/powerpoint/2010/main" val="12678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벤치마킹 사이트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306617"/>
              </p:ext>
            </p:extLst>
          </p:nvPr>
        </p:nvGraphicFramePr>
        <p:xfrm>
          <a:off x="1002890" y="4473677"/>
          <a:ext cx="10294374" cy="179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187">
                  <a:extLst>
                    <a:ext uri="{9D8B030D-6E8A-4147-A177-3AD203B41FA5}">
                      <a16:colId xmlns:a16="http://schemas.microsoft.com/office/drawing/2014/main" val="488232712"/>
                    </a:ext>
                  </a:extLst>
                </a:gridCol>
                <a:gridCol w="5147187">
                  <a:extLst>
                    <a:ext uri="{9D8B030D-6E8A-4147-A177-3AD203B41FA5}">
                      <a16:colId xmlns:a16="http://schemas.microsoft.com/office/drawing/2014/main" val="3679193446"/>
                    </a:ext>
                  </a:extLst>
                </a:gridCol>
              </a:tblGrid>
              <a:tr h="363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W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</a:rPr>
                        <a:t>컨셉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+mn-ea"/>
                          <a:ea typeface="+mn-ea"/>
                        </a:rPr>
                        <a:t>무신사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50184"/>
                  </a:ext>
                </a:extLst>
              </a:tr>
              <a:tr h="140083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SSG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닷컴의 자회사인 온라인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편집샵</a:t>
                      </a:r>
                      <a:endParaRPr lang="ko-KR" altLang="en-US" sz="1600" dirty="0" smtClean="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깔끔하고 보기 쉽다는 평이 특징</a:t>
                      </a: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매력적인 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UI/UX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란 깔끔함과 편리함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이라고 생각해 채택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온라인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커머스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패션 플랫폼</a:t>
                      </a: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카테고리 별로 실시간 랭킹을 보여주는 것이 특징</a:t>
                      </a:r>
                    </a:p>
                    <a:p>
                      <a:pPr marL="285750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모바일 버전 제작 시에 기본적인 로그인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장바구니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구매 등의 심플한 디자인을 참고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74994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584973"/>
            <a:ext cx="4730645" cy="26609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86" y="1584973"/>
            <a:ext cx="2022051" cy="26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 소개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658136"/>
              </p:ext>
            </p:extLst>
          </p:nvPr>
        </p:nvGraphicFramePr>
        <p:xfrm>
          <a:off x="344488" y="1431926"/>
          <a:ext cx="11523664" cy="4070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916">
                  <a:extLst>
                    <a:ext uri="{9D8B030D-6E8A-4147-A177-3AD203B41FA5}">
                      <a16:colId xmlns:a16="http://schemas.microsoft.com/office/drawing/2014/main" val="3467528005"/>
                    </a:ext>
                  </a:extLst>
                </a:gridCol>
                <a:gridCol w="2880916">
                  <a:extLst>
                    <a:ext uri="{9D8B030D-6E8A-4147-A177-3AD203B41FA5}">
                      <a16:colId xmlns:a16="http://schemas.microsoft.com/office/drawing/2014/main" val="3228230772"/>
                    </a:ext>
                  </a:extLst>
                </a:gridCol>
                <a:gridCol w="2880916">
                  <a:extLst>
                    <a:ext uri="{9D8B030D-6E8A-4147-A177-3AD203B41FA5}">
                      <a16:colId xmlns:a16="http://schemas.microsoft.com/office/drawing/2014/main" val="2403479237"/>
                    </a:ext>
                  </a:extLst>
                </a:gridCol>
                <a:gridCol w="2880916">
                  <a:extLst>
                    <a:ext uri="{9D8B030D-6E8A-4147-A177-3AD203B41FA5}">
                      <a16:colId xmlns:a16="http://schemas.microsoft.com/office/drawing/2014/main" val="4224395290"/>
                    </a:ext>
                  </a:extLst>
                </a:gridCol>
              </a:tblGrid>
              <a:tr h="5111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조혜진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err="1" smtClean="0">
                          <a:latin typeface="+mn-ea"/>
                          <a:ea typeface="+mn-ea"/>
                        </a:rPr>
                        <a:t>아닝거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err="1" smtClean="0">
                          <a:latin typeface="+mn-ea"/>
                          <a:ea typeface="+mn-ea"/>
                        </a:rPr>
                        <a:t>윤내리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err="1" smtClean="0">
                          <a:latin typeface="+mn-ea"/>
                          <a:ea typeface="+mn-ea"/>
                        </a:rPr>
                        <a:t>진가영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468"/>
                  </a:ext>
                </a:extLst>
              </a:tr>
              <a:tr h="20797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WOMEN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MEN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EVENT</a:t>
                      </a:r>
                      <a:r>
                        <a:rPr lang="en-US" altLang="ko-KR" sz="2400" baseline="0" dirty="0" smtClean="0">
                          <a:latin typeface="+mn-ea"/>
                          <a:ea typeface="+mn-ea"/>
                        </a:rPr>
                        <a:t> (WEB)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결제하기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MY PAGE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회원정보수정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SALE</a:t>
                      </a:r>
                      <a:br>
                        <a:rPr lang="en-US" altLang="ko-KR" sz="24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EVENT (Mobile)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상세 페이지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ABOUT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로그인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회원가입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장바구니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MAIN</a:t>
                      </a: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로고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상단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 dirty="0" err="1" smtClean="0">
                          <a:latin typeface="+mn-ea"/>
                          <a:ea typeface="+mn-ea"/>
                        </a:rPr>
                        <a:t>하단바</a:t>
                      </a: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9334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4488" y="5675990"/>
            <a:ext cx="7205819" cy="80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각자 담당하는 웹 버전 제작이 끝나면 모바일 버전 제작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진행</a:t>
            </a:r>
            <a:endParaRPr lang="en-US" altLang="ko-KR" sz="2000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본인이 팀장이라 팀원들보다 많이 작업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2266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어려웠던 점과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극복방법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3961" y="1268361"/>
            <a:ext cx="11513574" cy="541757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+mn-ea"/>
              </a:rPr>
              <a:t>[</a:t>
            </a:r>
            <a:r>
              <a:rPr lang="ko-KR" altLang="en-US" sz="2000" b="1" dirty="0">
                <a:latin typeface="+mn-ea"/>
              </a:rPr>
              <a:t>어려웠던 점</a:t>
            </a:r>
            <a:r>
              <a:rPr lang="en-US" altLang="ko-KR" sz="2000" b="1" dirty="0" smtClean="0">
                <a:latin typeface="+mn-ea"/>
              </a:rPr>
              <a:t>]</a:t>
            </a:r>
            <a:endParaRPr lang="en-US" altLang="ko-KR" sz="2000" b="1" dirty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모바일 </a:t>
            </a:r>
            <a:r>
              <a:rPr lang="ko-KR" altLang="en-US" sz="2000" dirty="0">
                <a:latin typeface="+mn-ea"/>
              </a:rPr>
              <a:t>버전 </a:t>
            </a:r>
            <a:r>
              <a:rPr lang="ko-KR" altLang="en-US" sz="2000" dirty="0" err="1">
                <a:latin typeface="+mn-ea"/>
              </a:rPr>
              <a:t>필터바에서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사이드로 </a:t>
            </a:r>
            <a:r>
              <a:rPr lang="ko-KR" altLang="en-US" sz="2000" dirty="0">
                <a:latin typeface="+mn-ea"/>
              </a:rPr>
              <a:t>등장하는 </a:t>
            </a:r>
            <a:r>
              <a:rPr lang="en-US" altLang="ko-KR" sz="2000" dirty="0">
                <a:latin typeface="+mn-ea"/>
              </a:rPr>
              <a:t>'</a:t>
            </a:r>
            <a:r>
              <a:rPr lang="ko-KR" altLang="en-US" sz="2000" dirty="0">
                <a:latin typeface="+mn-ea"/>
              </a:rPr>
              <a:t>필터</a:t>
            </a:r>
            <a:r>
              <a:rPr lang="en-US" altLang="ko-KR" sz="2000" dirty="0">
                <a:latin typeface="+mn-ea"/>
              </a:rPr>
              <a:t>' </a:t>
            </a:r>
            <a:r>
              <a:rPr lang="ko-KR" altLang="en-US" sz="2000" dirty="0">
                <a:latin typeface="+mn-ea"/>
              </a:rPr>
              <a:t>기능과 </a:t>
            </a:r>
            <a:r>
              <a:rPr lang="ko-KR" altLang="en-US" sz="2000" dirty="0" smtClean="0">
                <a:latin typeface="+mn-ea"/>
              </a:rPr>
              <a:t>보기 정렬의 </a:t>
            </a:r>
            <a:r>
              <a:rPr lang="en-US" altLang="ko-KR" sz="2000" dirty="0">
                <a:latin typeface="+mn-ea"/>
              </a:rPr>
              <a:t>'</a:t>
            </a:r>
            <a:r>
              <a:rPr lang="ko-KR" altLang="en-US" sz="2000" dirty="0" err="1">
                <a:latin typeface="+mn-ea"/>
              </a:rPr>
              <a:t>드롭다운</a:t>
            </a:r>
            <a:r>
              <a:rPr lang="en-US" altLang="ko-KR" sz="2000" dirty="0">
                <a:latin typeface="+mn-ea"/>
              </a:rPr>
              <a:t>' </a:t>
            </a:r>
            <a:r>
              <a:rPr lang="ko-KR" altLang="en-US" sz="2000" dirty="0" smtClean="0">
                <a:latin typeface="+mn-ea"/>
              </a:rPr>
              <a:t>동시 구현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웹 </a:t>
            </a:r>
            <a:r>
              <a:rPr lang="ko-KR" altLang="en-US" sz="2000" dirty="0">
                <a:latin typeface="+mn-ea"/>
              </a:rPr>
              <a:t>이벤트 배너의 자동 </a:t>
            </a:r>
            <a:r>
              <a:rPr lang="ko-KR" altLang="en-US" sz="2000" dirty="0" smtClean="0">
                <a:latin typeface="+mn-ea"/>
              </a:rPr>
              <a:t>슬라이드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 smtClean="0">
                <a:latin typeface="+mn-ea"/>
              </a:rPr>
              <a:t>[</a:t>
            </a:r>
            <a:r>
              <a:rPr lang="ko-KR" altLang="en-US" sz="2000" b="1" dirty="0">
                <a:latin typeface="+mn-ea"/>
              </a:rPr>
              <a:t>해결방법</a:t>
            </a:r>
            <a:r>
              <a:rPr lang="en-US" altLang="ko-KR" sz="2000" b="1" dirty="0" smtClean="0">
                <a:latin typeface="+mn-ea"/>
              </a:rPr>
              <a:t>]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 smtClean="0">
                <a:latin typeface="+mn-ea"/>
              </a:rPr>
              <a:t>드롭다운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기능을 먼저 구현하고 컴포넌트 세트로 묶어버려서 </a:t>
            </a:r>
            <a:r>
              <a:rPr lang="en-US" altLang="ko-KR" sz="2000" dirty="0">
                <a:latin typeface="+mn-ea"/>
              </a:rPr>
              <a:t>'</a:t>
            </a:r>
            <a:r>
              <a:rPr lang="ko-KR" altLang="en-US" sz="2000" dirty="0">
                <a:latin typeface="+mn-ea"/>
              </a:rPr>
              <a:t>필터</a:t>
            </a:r>
            <a:r>
              <a:rPr lang="en-US" altLang="ko-KR" sz="2000" dirty="0">
                <a:latin typeface="+mn-ea"/>
              </a:rPr>
              <a:t>' </a:t>
            </a:r>
            <a:r>
              <a:rPr lang="ko-KR" altLang="en-US" sz="2000" dirty="0">
                <a:latin typeface="+mn-ea"/>
              </a:rPr>
              <a:t>기능이 동시에 구현되지 </a:t>
            </a:r>
            <a:r>
              <a:rPr lang="ko-KR" altLang="en-US" sz="2000" dirty="0" smtClean="0">
                <a:latin typeface="+mn-ea"/>
              </a:rPr>
              <a:t>않았다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먼저 묶었던 컴포넌트들을 전부 복제해서 </a:t>
            </a:r>
            <a:r>
              <a:rPr lang="en-US" altLang="ko-KR" sz="2000" dirty="0">
                <a:latin typeface="+mn-ea"/>
              </a:rPr>
              <a:t>detach</a:t>
            </a:r>
            <a:r>
              <a:rPr lang="ko-KR" altLang="en-US" sz="2000" dirty="0">
                <a:latin typeface="+mn-ea"/>
              </a:rPr>
              <a:t>시키고 </a:t>
            </a:r>
            <a:r>
              <a:rPr lang="ko-KR" altLang="en-US" sz="2000" dirty="0" smtClean="0">
                <a:latin typeface="+mn-ea"/>
              </a:rPr>
              <a:t>원본 삭제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후</a:t>
            </a:r>
            <a:r>
              <a:rPr lang="en-US" altLang="ko-KR" sz="2000" dirty="0" smtClean="0">
                <a:latin typeface="+mn-ea"/>
              </a:rPr>
              <a:t>,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필터 기능까지 만들어서 한번에 컴포넌트 세트로 다시 묶었더니 제대로 </a:t>
            </a:r>
            <a:r>
              <a:rPr lang="ko-KR" altLang="en-US" sz="2000" dirty="0" smtClean="0">
                <a:latin typeface="+mn-ea"/>
              </a:rPr>
              <a:t>구현되었다</a:t>
            </a:r>
            <a:r>
              <a:rPr lang="en-US" altLang="ko-KR" sz="2000" dirty="0">
                <a:latin typeface="+mn-ea"/>
              </a:rPr>
              <a:t>.</a:t>
            </a:r>
            <a:endParaRPr lang="en-US" altLang="ko-KR" sz="20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+mn-ea"/>
              </a:rPr>
              <a:t>사진의 </a:t>
            </a:r>
            <a:r>
              <a:rPr lang="ko-KR" altLang="en-US" sz="2000" dirty="0">
                <a:latin typeface="+mn-ea"/>
              </a:rPr>
              <a:t>투명도를 조절하고 글자를 넣은 후에 제작중인 페이지로 가져가니까 사진이 제대로 보이지 않고 텍스트까지 투명해졌다</a:t>
            </a:r>
            <a:r>
              <a:rPr lang="en-US" altLang="ko-KR" sz="2000" dirty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Figma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프로그램 배경인 검정색 위에서만 제대로 </a:t>
            </a:r>
            <a:r>
              <a:rPr lang="ko-KR" altLang="en-US" sz="2000" dirty="0" smtClean="0">
                <a:latin typeface="+mn-ea"/>
              </a:rPr>
              <a:t>구현된다는 사실을 </a:t>
            </a:r>
            <a:r>
              <a:rPr lang="ko-KR" altLang="en-US" sz="2000" dirty="0">
                <a:latin typeface="+mn-ea"/>
              </a:rPr>
              <a:t>깨닫고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제작중인 페이지의 배너 </a:t>
            </a:r>
            <a:r>
              <a:rPr lang="ko-KR" altLang="en-US" sz="2000" dirty="0">
                <a:latin typeface="+mn-ea"/>
              </a:rPr>
              <a:t>위치에 검은 프레임을 깔고 배치했더니 </a:t>
            </a:r>
            <a:r>
              <a:rPr lang="ko-KR" altLang="en-US" sz="2000" dirty="0" err="1">
                <a:latin typeface="+mn-ea"/>
              </a:rPr>
              <a:t>원하는대로</a:t>
            </a:r>
            <a:r>
              <a:rPr lang="ko-KR" altLang="en-US" sz="2000" dirty="0">
                <a:latin typeface="+mn-ea"/>
              </a:rPr>
              <a:t> 작동했다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61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912434"/>
          </a:xfrm>
        </p:spPr>
        <p:txBody>
          <a:bodyPr/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진행하며 느낀 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3793" y="1278194"/>
            <a:ext cx="11493910" cy="512260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+mn-ea"/>
              </a:rPr>
              <a:t>하나의 프로젝트는 회의의 연속</a:t>
            </a:r>
            <a:r>
              <a:rPr lang="en-US" altLang="ko-KR" sz="2000" b="1" dirty="0" smtClean="0">
                <a:latin typeface="+mn-ea"/>
              </a:rPr>
              <a:t>!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1/11</a:t>
            </a:r>
            <a:r>
              <a:rPr lang="ko-KR" altLang="en-US" sz="2000" dirty="0" smtClean="0">
                <a:latin typeface="+mn-ea"/>
              </a:rPr>
              <a:t>일부터 </a:t>
            </a:r>
            <a:r>
              <a:rPr lang="en-US" altLang="ko-KR" sz="2000" dirty="0" smtClean="0">
                <a:latin typeface="+mn-ea"/>
              </a:rPr>
              <a:t>26</a:t>
            </a:r>
            <a:r>
              <a:rPr lang="ko-KR" altLang="en-US" sz="2000" dirty="0" smtClean="0">
                <a:latin typeface="+mn-ea"/>
              </a:rPr>
              <a:t>일까지 프로젝트를 진행하는 </a:t>
            </a:r>
            <a:r>
              <a:rPr lang="en-US" altLang="ko-KR" sz="2000" dirty="0" smtClean="0">
                <a:latin typeface="+mn-ea"/>
              </a:rPr>
              <a:t>2</a:t>
            </a:r>
            <a:r>
              <a:rPr lang="ko-KR" altLang="en-US" sz="2000" dirty="0" smtClean="0">
                <a:latin typeface="+mn-ea"/>
              </a:rPr>
              <a:t>주 넘는 기간에 온라인을 포함하여 회의를 </a:t>
            </a:r>
            <a:r>
              <a:rPr lang="en-US" altLang="ko-KR" sz="2000" dirty="0" smtClean="0">
                <a:latin typeface="+mn-ea"/>
              </a:rPr>
              <a:t>7</a:t>
            </a:r>
            <a:r>
              <a:rPr lang="ko-KR" altLang="en-US" sz="2000" dirty="0" smtClean="0">
                <a:latin typeface="+mn-ea"/>
              </a:rPr>
              <a:t>번 진행했다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Figma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내부에서 </a:t>
            </a:r>
            <a:r>
              <a:rPr lang="en-US" altLang="ko-KR" sz="2000" dirty="0" smtClean="0">
                <a:latin typeface="+mn-ea"/>
              </a:rPr>
              <a:t>comment </a:t>
            </a:r>
            <a:r>
              <a:rPr lang="ko-KR" altLang="en-US" sz="2000" dirty="0" smtClean="0">
                <a:latin typeface="+mn-ea"/>
              </a:rPr>
              <a:t>기능을 사용하는 등 사소한 것까지 포함하면 더 많다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+mn-ea"/>
              </a:rPr>
              <a:t>웹 버전 하나 제대로 돌아가게 만드는데도 시간이 오래 걸린다</a:t>
            </a:r>
            <a:r>
              <a:rPr lang="en-US" altLang="ko-KR" sz="2000" b="1" dirty="0" smtClean="0">
                <a:latin typeface="+mn-ea"/>
              </a:rPr>
              <a:t>.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프로젝트 진행되는 기간 전부를 웹 버전 제작에 사용했고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모바일 버전은 웹 버전에서 모바일에 맞게 일부 디자인만 수정하면 </a:t>
            </a:r>
            <a:r>
              <a:rPr lang="ko-KR" altLang="en-US" sz="2000" dirty="0" err="1" smtClean="0">
                <a:latin typeface="+mn-ea"/>
              </a:rPr>
              <a:t>되는거라</a:t>
            </a:r>
            <a:r>
              <a:rPr lang="ko-KR" altLang="en-US" sz="2000" dirty="0" smtClean="0">
                <a:latin typeface="+mn-ea"/>
              </a:rPr>
              <a:t> 후반 일주일 정도만 사용했다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+mn-ea"/>
              </a:rPr>
              <a:t>기획이란 언제나 처음 결정으로 </a:t>
            </a:r>
            <a:r>
              <a:rPr lang="en-US" altLang="ko-KR" sz="2000" b="1" dirty="0" smtClean="0">
                <a:latin typeface="+mn-ea"/>
              </a:rPr>
              <a:t>fix</a:t>
            </a:r>
            <a:r>
              <a:rPr lang="ko-KR" altLang="en-US" sz="2000" b="1" dirty="0" smtClean="0">
                <a:latin typeface="+mn-ea"/>
              </a:rPr>
              <a:t>되는게 아니라 상황에 따라 수시로 변화한다</a:t>
            </a:r>
            <a:r>
              <a:rPr lang="en-US" altLang="ko-KR" sz="2000" b="1" dirty="0" smtClean="0">
                <a:latin typeface="+mn-ea"/>
              </a:rPr>
              <a:t>.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컴포넌트를 만들어 적용했는데 디자인이 어울리지 않아서 수정하거나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기능이 구현되지 않아 처음부터 다시 만드는 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프로젝트를 진행하는 동안 여러 변수가 존재했다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93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63163" y="2399105"/>
            <a:ext cx="1260000" cy="10800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+mn-ea"/>
              </a:rPr>
              <a:t>MAIN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39947" y="346192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ABOUT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39947" y="1421803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MEN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44811" y="2495106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WOMEN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4811" y="3570717"/>
            <a:ext cx="1260000" cy="93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SALE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39947" y="4701285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EVENT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39947" y="5776141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LOGIN</a:t>
            </a:r>
            <a:endParaRPr lang="ko-KR" altLang="en-US" sz="1600" dirty="0">
              <a:latin typeface="+mn-ea"/>
            </a:endParaRPr>
          </a:p>
        </p:txBody>
      </p:sp>
      <p:cxnSp>
        <p:nvCxnSpPr>
          <p:cNvPr id="21" name="꺾인 연결선 20"/>
          <p:cNvCxnSpPr>
            <a:endCxn id="5" idx="1"/>
          </p:cNvCxnSpPr>
          <p:nvPr/>
        </p:nvCxnSpPr>
        <p:spPr>
          <a:xfrm rot="5400000" flipH="1" flipV="1">
            <a:off x="855404" y="1120564"/>
            <a:ext cx="1608914" cy="960171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endCxn id="15" idx="1"/>
          </p:cNvCxnSpPr>
          <p:nvPr/>
        </p:nvCxnSpPr>
        <p:spPr>
          <a:xfrm rot="16200000" flipH="1">
            <a:off x="289344" y="4375537"/>
            <a:ext cx="2741035" cy="96017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/>
          <p:nvPr/>
        </p:nvCxnSpPr>
        <p:spPr>
          <a:xfrm rot="16200000" flipH="1">
            <a:off x="1549554" y="4560893"/>
            <a:ext cx="220613" cy="96017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 rot="5400000" flipH="1" flipV="1">
            <a:off x="1547362" y="1487203"/>
            <a:ext cx="224998" cy="96017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1809776" y="294510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982581" y="2495106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상세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페이지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67941" y="2495106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구매하기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62923" y="2495106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로그인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err="1" smtClean="0">
                <a:latin typeface="+mn-ea"/>
              </a:rPr>
              <a:t>회원주문</a:t>
            </a:r>
            <a:r>
              <a:rPr lang="en-US" altLang="ko-KR" sz="1600" dirty="0" smtClean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62923" y="3570717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비회원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주문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748283" y="2495106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결제하기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0333643" y="2405106"/>
            <a:ext cx="1260000" cy="10800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+mn-ea"/>
              </a:rPr>
              <a:t>구매완료</a:t>
            </a:r>
            <a:endParaRPr lang="ko-KR" altLang="en-US" b="1" dirty="0">
              <a:latin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572752" y="336019"/>
            <a:ext cx="1260000" cy="900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장바구니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572752" y="1402382"/>
            <a:ext cx="1260000" cy="900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+mn-ea"/>
              </a:rPr>
              <a:t>찜하기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765816" y="5776140"/>
            <a:ext cx="1260000" cy="90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MY PAGE</a:t>
            </a:r>
            <a:endParaRPr lang="ko-KR" altLang="en-US" dirty="0"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391685" y="5776140"/>
            <a:ext cx="1260000" cy="90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+mn-ea"/>
              </a:rPr>
              <a:t>회원정보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수정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017554" y="5686140"/>
            <a:ext cx="1260000" cy="10800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+mn-ea"/>
              </a:rPr>
              <a:t>수정완료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39" name="꺾인 연결선 138"/>
          <p:cNvCxnSpPr>
            <a:endCxn id="13" idx="1"/>
          </p:cNvCxnSpPr>
          <p:nvPr/>
        </p:nvCxnSpPr>
        <p:spPr>
          <a:xfrm rot="16200000" flipH="1">
            <a:off x="1385488" y="3279393"/>
            <a:ext cx="553611" cy="965035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12" idx="1"/>
          </p:cNvCxnSpPr>
          <p:nvPr/>
        </p:nvCxnSpPr>
        <p:spPr>
          <a:xfrm>
            <a:off x="1809776" y="2945106"/>
            <a:ext cx="33503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stCxn id="12" idx="3"/>
            <a:endCxn id="65" idx="1"/>
          </p:cNvCxnSpPr>
          <p:nvPr/>
        </p:nvCxnSpPr>
        <p:spPr>
          <a:xfrm>
            <a:off x="3404811" y="2945106"/>
            <a:ext cx="577770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65" idx="3"/>
            <a:endCxn id="67" idx="1"/>
          </p:cNvCxnSpPr>
          <p:nvPr/>
        </p:nvCxnSpPr>
        <p:spPr>
          <a:xfrm>
            <a:off x="5242581" y="2945106"/>
            <a:ext cx="325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67" idx="3"/>
            <a:endCxn id="68" idx="1"/>
          </p:cNvCxnSpPr>
          <p:nvPr/>
        </p:nvCxnSpPr>
        <p:spPr>
          <a:xfrm>
            <a:off x="6827941" y="2945106"/>
            <a:ext cx="33498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68" idx="3"/>
            <a:endCxn id="70" idx="1"/>
          </p:cNvCxnSpPr>
          <p:nvPr/>
        </p:nvCxnSpPr>
        <p:spPr>
          <a:xfrm>
            <a:off x="8422923" y="2945106"/>
            <a:ext cx="325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70" idx="3"/>
          </p:cNvCxnSpPr>
          <p:nvPr/>
        </p:nvCxnSpPr>
        <p:spPr>
          <a:xfrm>
            <a:off x="10008283" y="2945106"/>
            <a:ext cx="325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 167"/>
          <p:cNvCxnSpPr>
            <a:stCxn id="65" idx="0"/>
            <a:endCxn id="73" idx="1"/>
          </p:cNvCxnSpPr>
          <p:nvPr/>
        </p:nvCxnSpPr>
        <p:spPr>
          <a:xfrm rot="5400000" flipH="1" flipV="1">
            <a:off x="4771304" y="1693659"/>
            <a:ext cx="642724" cy="96017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65" idx="0"/>
            <a:endCxn id="72" idx="1"/>
          </p:cNvCxnSpPr>
          <p:nvPr/>
        </p:nvCxnSpPr>
        <p:spPr>
          <a:xfrm rot="5400000" flipH="1" flipV="1">
            <a:off x="4238123" y="1160478"/>
            <a:ext cx="1709087" cy="960171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>
            <a:stCxn id="67" idx="2"/>
            <a:endCxn id="69" idx="1"/>
          </p:cNvCxnSpPr>
          <p:nvPr/>
        </p:nvCxnSpPr>
        <p:spPr>
          <a:xfrm rot="16200000" flipH="1">
            <a:off x="6367627" y="3225420"/>
            <a:ext cx="625611" cy="964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15" idx="3"/>
            <a:endCxn id="77" idx="1"/>
          </p:cNvCxnSpPr>
          <p:nvPr/>
        </p:nvCxnSpPr>
        <p:spPr>
          <a:xfrm flipV="1">
            <a:off x="3399947" y="6226140"/>
            <a:ext cx="365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77" idx="3"/>
            <a:endCxn id="79" idx="1"/>
          </p:cNvCxnSpPr>
          <p:nvPr/>
        </p:nvCxnSpPr>
        <p:spPr>
          <a:xfrm>
            <a:off x="5025816" y="6226140"/>
            <a:ext cx="365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79" idx="3"/>
            <a:endCxn id="80" idx="1"/>
          </p:cNvCxnSpPr>
          <p:nvPr/>
        </p:nvCxnSpPr>
        <p:spPr>
          <a:xfrm>
            <a:off x="6651685" y="6226140"/>
            <a:ext cx="365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 195"/>
          <p:cNvCxnSpPr>
            <a:stCxn id="11" idx="3"/>
            <a:endCxn id="65" idx="1"/>
          </p:cNvCxnSpPr>
          <p:nvPr/>
        </p:nvCxnSpPr>
        <p:spPr>
          <a:xfrm>
            <a:off x="3399947" y="1871803"/>
            <a:ext cx="582634" cy="10733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13" idx="3"/>
            <a:endCxn id="65" idx="1"/>
          </p:cNvCxnSpPr>
          <p:nvPr/>
        </p:nvCxnSpPr>
        <p:spPr>
          <a:xfrm flipV="1">
            <a:off x="3404811" y="2945106"/>
            <a:ext cx="577770" cy="10936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8422923" y="640511"/>
            <a:ext cx="2953501" cy="142192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EVERPOWER</a:t>
            </a:r>
          </a:p>
          <a:p>
            <a:pPr algn="ctr">
              <a:lnSpc>
                <a:spcPct val="120000"/>
              </a:lnSpc>
            </a:pPr>
            <a:r>
              <a: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User Flow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88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2601"/>
          </a:xfrm>
        </p:spPr>
        <p:txBody>
          <a:bodyPr/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제작 개요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425021"/>
              </p:ext>
            </p:extLst>
          </p:nvPr>
        </p:nvGraphicFramePr>
        <p:xfrm>
          <a:off x="569248" y="1396181"/>
          <a:ext cx="5598776" cy="1700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02465" y="1701906"/>
            <a:ext cx="5112297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MEN/WOMEN/SALE</a:t>
            </a:r>
            <a:r>
              <a:rPr lang="ko-KR" altLang="en-US" dirty="0" smtClean="0"/>
              <a:t>은 구성이 같아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개로 간주</a:t>
            </a: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프로젝트 종료 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페이지 추가 제작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smtClean="0">
                <a:solidFill>
                  <a:schemeClr val="accent1"/>
                </a:solidFill>
              </a:rPr>
              <a:t>→ </a:t>
            </a:r>
            <a:r>
              <a:rPr lang="ko-KR" altLang="en-US" b="1" dirty="0" smtClean="0">
                <a:solidFill>
                  <a:schemeClr val="accent1"/>
                </a:solidFill>
              </a:rPr>
              <a:t>최종 웹 </a:t>
            </a:r>
            <a:r>
              <a:rPr lang="en-US" altLang="ko-KR" b="1" dirty="0" smtClean="0">
                <a:solidFill>
                  <a:schemeClr val="accent1"/>
                </a:solidFill>
              </a:rPr>
              <a:t>11</a:t>
            </a:r>
            <a:r>
              <a:rPr lang="ko-KR" altLang="en-US" b="1" dirty="0" smtClean="0">
                <a:solidFill>
                  <a:schemeClr val="accent1"/>
                </a:solidFill>
              </a:rPr>
              <a:t>개</a:t>
            </a:r>
            <a:r>
              <a:rPr lang="en-US" altLang="ko-KR" b="1" dirty="0" smtClean="0">
                <a:solidFill>
                  <a:schemeClr val="accent1"/>
                </a:solidFill>
              </a:rPr>
              <a:t>, </a:t>
            </a:r>
            <a:r>
              <a:rPr lang="ko-KR" altLang="en-US" b="1" dirty="0" smtClean="0">
                <a:solidFill>
                  <a:schemeClr val="accent1"/>
                </a:solidFill>
              </a:rPr>
              <a:t>모바일 </a:t>
            </a:r>
            <a:r>
              <a:rPr lang="en-US" altLang="ko-KR" b="1" dirty="0" smtClean="0">
                <a:solidFill>
                  <a:schemeClr val="accent1"/>
                </a:solidFill>
              </a:rPr>
              <a:t>10</a:t>
            </a:r>
            <a:r>
              <a:rPr lang="ko-KR" altLang="en-US" b="1" dirty="0" smtClean="0">
                <a:solidFill>
                  <a:schemeClr val="accent1"/>
                </a:solidFill>
              </a:rPr>
              <a:t>개 제작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36574"/>
              </p:ext>
            </p:extLst>
          </p:nvPr>
        </p:nvGraphicFramePr>
        <p:xfrm>
          <a:off x="569246" y="3224977"/>
          <a:ext cx="11111476" cy="339213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555738">
                  <a:extLst>
                    <a:ext uri="{9D8B030D-6E8A-4147-A177-3AD203B41FA5}">
                      <a16:colId xmlns:a16="http://schemas.microsoft.com/office/drawing/2014/main" val="667191248"/>
                    </a:ext>
                  </a:extLst>
                </a:gridCol>
                <a:gridCol w="5555738">
                  <a:extLst>
                    <a:ext uri="{9D8B030D-6E8A-4147-A177-3AD203B41FA5}">
                      <a16:colId xmlns:a16="http://schemas.microsoft.com/office/drawing/2014/main" val="3985061709"/>
                    </a:ext>
                  </a:extLst>
                </a:gridCol>
              </a:tblGrid>
              <a:tr h="384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WEB (main)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MOBILE (main)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461777"/>
                  </a:ext>
                </a:extLst>
              </a:tr>
              <a:tr h="30078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16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5" y="3720267"/>
            <a:ext cx="4917941" cy="280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36" y="3720267"/>
            <a:ext cx="1836000" cy="27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2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Design (Color)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5637" y="4343958"/>
            <a:ext cx="5545108" cy="1902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ORANGE (#FF521F) 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→ </a:t>
            </a:r>
            <a:r>
              <a:rPr lang="ko-KR" altLang="en-US" sz="2000" dirty="0" smtClean="0">
                <a:latin typeface="+mn-ea"/>
              </a:rPr>
              <a:t>브랜드의 </a:t>
            </a:r>
            <a:r>
              <a:rPr lang="ko-KR" altLang="en-US" sz="2000" dirty="0" err="1" smtClean="0">
                <a:latin typeface="+mn-ea"/>
              </a:rPr>
              <a:t>액티브한</a:t>
            </a:r>
            <a:r>
              <a:rPr lang="ko-KR" altLang="en-US" sz="2000" dirty="0" smtClean="0">
                <a:latin typeface="+mn-ea"/>
              </a:rPr>
              <a:t> 이미지 강조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GRAY (#2D252C, #C5C5C5) 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→ 2030</a:t>
            </a:r>
            <a:r>
              <a:rPr lang="ko-KR" altLang="en-US" sz="2000" dirty="0" smtClean="0">
                <a:latin typeface="+mn-ea"/>
              </a:rPr>
              <a:t>세대가 좋아하는 심플하고 깔끔한 느낌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50" y="1347019"/>
            <a:ext cx="6483683" cy="2908449"/>
          </a:xfrm>
        </p:spPr>
      </p:pic>
    </p:spTree>
    <p:extLst>
      <p:ext uri="{BB962C8B-B14F-4D97-AF65-F5344CB8AC3E}">
        <p14:creationId xmlns:p14="http://schemas.microsoft.com/office/powerpoint/2010/main" val="36781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Design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(Font)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9" y="1495149"/>
            <a:ext cx="5092962" cy="4737343"/>
          </a:xfrm>
        </p:spPr>
      </p:pic>
      <p:sp>
        <p:nvSpPr>
          <p:cNvPr id="6" name="TextBox 5"/>
          <p:cNvSpPr txBox="1"/>
          <p:nvPr/>
        </p:nvSpPr>
        <p:spPr>
          <a:xfrm>
            <a:off x="6096000" y="1661652"/>
            <a:ext cx="55060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 smtClean="0">
                <a:latin typeface="+mn-ea"/>
              </a:rPr>
              <a:t>FONT : </a:t>
            </a:r>
            <a:r>
              <a:rPr lang="en-US" altLang="ko-KR" sz="2000" b="1" dirty="0" err="1" smtClean="0">
                <a:latin typeface="+mn-ea"/>
              </a:rPr>
              <a:t>noto</a:t>
            </a:r>
            <a:r>
              <a:rPr lang="en-US" altLang="ko-KR" sz="2000" b="1" dirty="0" smtClean="0">
                <a:latin typeface="+mn-ea"/>
              </a:rPr>
              <a:t> sans</a:t>
            </a: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latin typeface="+mn-ea"/>
              </a:rPr>
              <a:t>→ </a:t>
            </a:r>
            <a:r>
              <a:rPr lang="ko-KR" altLang="en-US" sz="2000" dirty="0" err="1" smtClean="0">
                <a:latin typeface="+mn-ea"/>
              </a:rPr>
              <a:t>가독성이</a:t>
            </a:r>
            <a:r>
              <a:rPr lang="ko-KR" altLang="en-US" sz="2000" dirty="0" smtClean="0">
                <a:latin typeface="+mn-ea"/>
              </a:rPr>
              <a:t> 좋고 깔끔한 폰트 계열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ko-KR" sz="2000" dirty="0" smtClean="0">
                <a:latin typeface="+mn-ea"/>
              </a:rPr>
              <a:t>→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심플하고 깔끔한 느낌에 부합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err="1" smtClean="0">
                <a:latin typeface="+mn-ea"/>
              </a:rPr>
              <a:t>용도마다</a:t>
            </a:r>
            <a:r>
              <a:rPr lang="ko-KR" altLang="en-US" sz="2000" dirty="0" smtClean="0">
                <a:latin typeface="+mn-ea"/>
              </a:rPr>
              <a:t> 크기와 굵기에 차별화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ko-KR" sz="2000" dirty="0" smtClean="0">
                <a:latin typeface="+mn-ea"/>
              </a:rPr>
              <a:t>→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유저가 한 눈에 알기 쉬운 구성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→ 16px</a:t>
            </a:r>
            <a:r>
              <a:rPr lang="ko-KR" altLang="en-US" sz="2000" dirty="0" smtClean="0">
                <a:latin typeface="+mn-ea"/>
              </a:rPr>
              <a:t>은 회원정보수정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배송지</a:t>
            </a:r>
            <a:r>
              <a:rPr lang="ko-KR" altLang="en-US" sz="2000" dirty="0" smtClean="0">
                <a:latin typeface="+mn-ea"/>
              </a:rPr>
              <a:t> 변경 등 팝업에서 사용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4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2769"/>
          </a:xfrm>
        </p:spPr>
        <p:txBody>
          <a:bodyPr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Design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(Font)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6168" y="1661652"/>
            <a:ext cx="56535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+mn-ea"/>
              </a:rPr>
              <a:t>FONT : </a:t>
            </a:r>
            <a:r>
              <a:rPr lang="en-US" altLang="ko-KR" sz="2000" b="1" dirty="0" err="1">
                <a:latin typeface="+mn-ea"/>
              </a:rPr>
              <a:t>noto</a:t>
            </a:r>
            <a:r>
              <a:rPr lang="en-US" altLang="ko-KR" sz="2000" b="1" dirty="0">
                <a:latin typeface="+mn-ea"/>
              </a:rPr>
              <a:t> sans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→ </a:t>
            </a:r>
            <a:r>
              <a:rPr lang="ko-KR" altLang="en-US" sz="2000" dirty="0" err="1">
                <a:latin typeface="+mn-ea"/>
              </a:rPr>
              <a:t>가독성이</a:t>
            </a:r>
            <a:r>
              <a:rPr lang="ko-KR" altLang="en-US" sz="2000" dirty="0">
                <a:latin typeface="+mn-ea"/>
              </a:rPr>
              <a:t> 좋고 깔끔한 폰트 계열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ko-KR" sz="2000" dirty="0">
                <a:latin typeface="+mn-ea"/>
              </a:rPr>
              <a:t>→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심플하고 깔끔한 느낌에 부합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latin typeface="+mn-ea"/>
              </a:rPr>
              <a:t>모바일 환경에 적합하도록 폰트 사이즈 변경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+mn-ea"/>
              </a:rPr>
              <a:t>-------------------------------------------------</a:t>
            </a:r>
          </a:p>
          <a:p>
            <a:pPr>
              <a:lnSpc>
                <a:spcPct val="12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 smtClean="0">
                <a:latin typeface="+mn-ea"/>
              </a:rPr>
              <a:t>다음 페이지부터는 웹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모바일 </a:t>
            </a:r>
            <a:r>
              <a:rPr lang="ko-KR" altLang="en-US" sz="2000" dirty="0" err="1" smtClean="0">
                <a:latin typeface="+mn-ea"/>
              </a:rPr>
              <a:t>버전별</a:t>
            </a:r>
            <a:r>
              <a:rPr lang="ko-KR" altLang="en-US" sz="2000" dirty="0" smtClean="0">
                <a:latin typeface="+mn-ea"/>
              </a:rPr>
              <a:t> 완성된 모습과 </a:t>
            </a:r>
            <a:r>
              <a:rPr lang="en-US" altLang="ko-KR" sz="2000" dirty="0" smtClean="0">
                <a:latin typeface="+mn-ea"/>
              </a:rPr>
              <a:t>components, </a:t>
            </a:r>
            <a:r>
              <a:rPr lang="ko-KR" altLang="en-US" sz="2000" dirty="0" smtClean="0">
                <a:latin typeface="+mn-ea"/>
              </a:rPr>
              <a:t>기능에 대한 소개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13" y="1484931"/>
            <a:ext cx="3960000" cy="4508571"/>
          </a:xfrm>
        </p:spPr>
      </p:pic>
    </p:spTree>
    <p:extLst>
      <p:ext uri="{BB962C8B-B14F-4D97-AF65-F5344CB8AC3E}">
        <p14:creationId xmlns:p14="http://schemas.microsoft.com/office/powerpoint/2010/main" val="45572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994</TotalTime>
  <Words>927</Words>
  <Application>Microsoft Office PowerPoint</Application>
  <PresentationFormat>와이드스크린</PresentationFormat>
  <Paragraphs>265</Paragraphs>
  <Slides>42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Wingdings 2</vt:lpstr>
      <vt:lpstr>HDOfficeLightV0</vt:lpstr>
      <vt:lpstr>Figma 프로젝트 - EVERPOWER</vt:lpstr>
      <vt:lpstr>목차</vt:lpstr>
      <vt:lpstr>프로젝트 소개</vt:lpstr>
      <vt:lpstr>벤치마킹 사이트</vt:lpstr>
      <vt:lpstr>PowerPoint 프레젠테이션</vt:lpstr>
      <vt:lpstr>제작 개요</vt:lpstr>
      <vt:lpstr>Design (Color)</vt:lpstr>
      <vt:lpstr>Design (Font)</vt:lpstr>
      <vt:lpstr>Design (Font)</vt:lpstr>
      <vt:lpstr>WEB - Main</vt:lpstr>
      <vt:lpstr>Components &amp; Functions (Web)</vt:lpstr>
      <vt:lpstr>Components &amp; Functions (Web)</vt:lpstr>
      <vt:lpstr>WEB – ABOUT, 장바구니</vt:lpstr>
      <vt:lpstr>Components &amp; Functions (Web)</vt:lpstr>
      <vt:lpstr>WEB – MEN, WOMEN</vt:lpstr>
      <vt:lpstr>Components &amp; Functions (Web)</vt:lpstr>
      <vt:lpstr>Components &amp; Functions (Web)</vt:lpstr>
      <vt:lpstr>WEB - SALE</vt:lpstr>
      <vt:lpstr>Components &amp; Functions (Web)</vt:lpstr>
      <vt:lpstr>WEB – 상세 페이지</vt:lpstr>
      <vt:lpstr>Components &amp; Functions (Web)</vt:lpstr>
      <vt:lpstr>WEB - EVENT</vt:lpstr>
      <vt:lpstr>Components &amp; Functions (Web)</vt:lpstr>
      <vt:lpstr>WEB – LOGIN, 회원가입</vt:lpstr>
      <vt:lpstr>WEB - 결제하기</vt:lpstr>
      <vt:lpstr>Components &amp; Functions (Web)</vt:lpstr>
      <vt:lpstr>WEB – MY PAGE</vt:lpstr>
      <vt:lpstr>WEB – 회원정보수정</vt:lpstr>
      <vt:lpstr>Components &amp; Functions (Web)</vt:lpstr>
      <vt:lpstr>Mobile - Main</vt:lpstr>
      <vt:lpstr>Components &amp; Functions (Mobile)</vt:lpstr>
      <vt:lpstr>Mobile – MEN/WOMEN/SALE</vt:lpstr>
      <vt:lpstr>Components &amp; Functions (Mobile)</vt:lpstr>
      <vt:lpstr>Mobile - EVENT</vt:lpstr>
      <vt:lpstr>Components &amp; Functions (Mobile)</vt:lpstr>
      <vt:lpstr>Mobile – 상세 페이지</vt:lpstr>
      <vt:lpstr>Components &amp; Functions (Mobile)</vt:lpstr>
      <vt:lpstr>Mobile - 결제하기</vt:lpstr>
      <vt:lpstr>Components &amp; Functions (Mobile)</vt:lpstr>
      <vt:lpstr>팀원 소개</vt:lpstr>
      <vt:lpstr>어려웠던 점과 극복방법</vt:lpstr>
      <vt:lpstr>프로젝트 진행하며 느낀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HJ.CHO</dc:creator>
  <cp:lastModifiedBy>HJ.CHO</cp:lastModifiedBy>
  <cp:revision>70</cp:revision>
  <dcterms:created xsi:type="dcterms:W3CDTF">2024-01-29T06:06:28Z</dcterms:created>
  <dcterms:modified xsi:type="dcterms:W3CDTF">2024-04-16T10:50:17Z</dcterms:modified>
</cp:coreProperties>
</file>